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1" r:id="rId1"/>
  </p:sldMasterIdLst>
  <p:notesMasterIdLst>
    <p:notesMasterId r:id="rId17"/>
  </p:notesMasterIdLst>
  <p:handoutMasterIdLst>
    <p:handoutMasterId r:id="rId18"/>
  </p:handoutMasterIdLst>
  <p:sldIdLst>
    <p:sldId id="356" r:id="rId2"/>
    <p:sldId id="386" r:id="rId3"/>
    <p:sldId id="398" r:id="rId4"/>
    <p:sldId id="387" r:id="rId5"/>
    <p:sldId id="388" r:id="rId6"/>
    <p:sldId id="389" r:id="rId7"/>
    <p:sldId id="390" r:id="rId8"/>
    <p:sldId id="392" r:id="rId9"/>
    <p:sldId id="391" r:id="rId10"/>
    <p:sldId id="393" r:id="rId11"/>
    <p:sldId id="394" r:id="rId12"/>
    <p:sldId id="395" r:id="rId13"/>
    <p:sldId id="396" r:id="rId14"/>
    <p:sldId id="397" r:id="rId15"/>
    <p:sldId id="366" r:id="rId16"/>
  </p:sldIdLst>
  <p:sldSz cx="9906000" cy="6858000" type="A4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34817"/>
    <a:srgbClr val="F6F4F0"/>
    <a:srgbClr val="F0ED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324" autoAdjust="0"/>
    <p:restoredTop sz="95907" autoAdjust="0"/>
  </p:normalViewPr>
  <p:slideViewPr>
    <p:cSldViewPr snapToGrid="0">
      <p:cViewPr varScale="1">
        <p:scale>
          <a:sx n="70" d="100"/>
          <a:sy n="70" d="100"/>
        </p:scale>
        <p:origin x="-972" y="-10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5" d="100"/>
        <a:sy n="125" d="100"/>
      </p:scale>
      <p:origin x="0" y="1398"/>
    </p:cViewPr>
  </p:sorterViewPr>
  <p:notesViewPr>
    <p:cSldViewPr snapToGrid="0">
      <p:cViewPr varScale="1">
        <p:scale>
          <a:sx n="66" d="100"/>
          <a:sy n="66" d="100"/>
        </p:scale>
        <p:origin x="3134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9E38527-E72B-4CBA-9622-1B70E267421F}" type="doc">
      <dgm:prSet loTypeId="urn:microsoft.com/office/officeart/2005/8/layout/orgChart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IN"/>
        </a:p>
      </dgm:t>
    </dgm:pt>
    <dgm:pt modelId="{32FF17E3-34A2-47AB-B0C9-02DDBA9DE955}">
      <dgm:prSet phldrT="[Text]" custT="1"/>
      <dgm:spPr/>
      <dgm:t>
        <a:bodyPr/>
        <a:lstStyle/>
        <a:p>
          <a:r>
            <a:rPr lang="en-IN" sz="1600" b="1" dirty="0"/>
            <a:t>Technology</a:t>
          </a:r>
        </a:p>
      </dgm:t>
    </dgm:pt>
    <dgm:pt modelId="{99A3E9AD-1141-4B5D-88FF-22D6E771FF9D}" type="parTrans" cxnId="{9105DC35-725A-4857-B393-4AC434B0F80A}">
      <dgm:prSet/>
      <dgm:spPr/>
      <dgm:t>
        <a:bodyPr/>
        <a:lstStyle/>
        <a:p>
          <a:endParaRPr lang="en-IN" b="1"/>
        </a:p>
      </dgm:t>
    </dgm:pt>
    <dgm:pt modelId="{F63EA698-8D98-4E2A-AEBB-6C9515D1C451}" type="sibTrans" cxnId="{9105DC35-725A-4857-B393-4AC434B0F80A}">
      <dgm:prSet/>
      <dgm:spPr/>
      <dgm:t>
        <a:bodyPr/>
        <a:lstStyle/>
        <a:p>
          <a:endParaRPr lang="en-IN"/>
        </a:p>
      </dgm:t>
    </dgm:pt>
    <dgm:pt modelId="{9CB2D014-E02A-4684-8B61-3427FDCEF90B}" type="asst">
      <dgm:prSet phldrT="[Text]" custT="1"/>
      <dgm:spPr>
        <a:solidFill>
          <a:schemeClr val="accent2"/>
        </a:solidFill>
      </dgm:spPr>
      <dgm:t>
        <a:bodyPr/>
        <a:lstStyle/>
        <a:p>
          <a:r>
            <a:rPr lang="en-IN" sz="1600" b="1" dirty="0"/>
            <a:t>Higher</a:t>
          </a:r>
        </a:p>
      </dgm:t>
    </dgm:pt>
    <dgm:pt modelId="{B5A94BB9-8FA9-4D98-86BC-792185BC0F40}" type="parTrans" cxnId="{24F5CEBE-A0C7-4B71-A6A7-11A01372406B}">
      <dgm:prSet/>
      <dgm:spPr/>
      <dgm:t>
        <a:bodyPr/>
        <a:lstStyle/>
        <a:p>
          <a:endParaRPr lang="en-IN" b="1"/>
        </a:p>
      </dgm:t>
    </dgm:pt>
    <dgm:pt modelId="{DE8836BA-F085-4F89-8D93-983546AB582E}" type="sibTrans" cxnId="{24F5CEBE-A0C7-4B71-A6A7-11A01372406B}">
      <dgm:prSet/>
      <dgm:spPr/>
      <dgm:t>
        <a:bodyPr/>
        <a:lstStyle/>
        <a:p>
          <a:endParaRPr lang="en-IN"/>
        </a:p>
      </dgm:t>
    </dgm:pt>
    <dgm:pt modelId="{F8DE0D26-F58D-433B-88A2-0EF09C9B286D}">
      <dgm:prSet custT="1"/>
      <dgm:spPr/>
      <dgm:t>
        <a:bodyPr/>
        <a:lstStyle/>
        <a:p>
          <a:r>
            <a:rPr lang="en-IN" sz="1600" b="1" dirty="0"/>
            <a:t>Governance</a:t>
          </a:r>
        </a:p>
      </dgm:t>
    </dgm:pt>
    <dgm:pt modelId="{A6369109-B157-4A7F-8E5B-518D0BB39BA0}" type="parTrans" cxnId="{9102D5F1-816A-45BF-92AB-369558B9424B}">
      <dgm:prSet/>
      <dgm:spPr/>
      <dgm:t>
        <a:bodyPr/>
        <a:lstStyle/>
        <a:p>
          <a:endParaRPr lang="en-IN" b="1"/>
        </a:p>
      </dgm:t>
    </dgm:pt>
    <dgm:pt modelId="{3F66A029-D5E3-406F-826D-3698083AA5A7}" type="sibTrans" cxnId="{9102D5F1-816A-45BF-92AB-369558B9424B}">
      <dgm:prSet/>
      <dgm:spPr/>
      <dgm:t>
        <a:bodyPr/>
        <a:lstStyle/>
        <a:p>
          <a:endParaRPr lang="en-IN"/>
        </a:p>
      </dgm:t>
    </dgm:pt>
    <dgm:pt modelId="{8DF20C6D-814A-4477-A460-6D846D7BB9F3}">
      <dgm:prSet custT="1"/>
      <dgm:spPr/>
      <dgm:t>
        <a:bodyPr/>
        <a:lstStyle/>
        <a:p>
          <a:r>
            <a:rPr lang="en-IN" sz="1600" b="1" dirty="0"/>
            <a:t>Policy Making</a:t>
          </a:r>
        </a:p>
      </dgm:t>
    </dgm:pt>
    <dgm:pt modelId="{92002DB6-F65B-4606-876E-DBFB98725398}" type="parTrans" cxnId="{A50181A7-0235-4F54-867C-322A01D4D241}">
      <dgm:prSet/>
      <dgm:spPr/>
      <dgm:t>
        <a:bodyPr/>
        <a:lstStyle/>
        <a:p>
          <a:endParaRPr lang="en-IN"/>
        </a:p>
      </dgm:t>
    </dgm:pt>
    <dgm:pt modelId="{84A736B3-DEE9-4BE2-A64A-09098990C871}" type="sibTrans" cxnId="{A50181A7-0235-4F54-867C-322A01D4D241}">
      <dgm:prSet/>
      <dgm:spPr/>
      <dgm:t>
        <a:bodyPr/>
        <a:lstStyle/>
        <a:p>
          <a:endParaRPr lang="en-IN"/>
        </a:p>
      </dgm:t>
    </dgm:pt>
    <dgm:pt modelId="{2DC2ADA5-4E13-42F2-B1E5-047EC0D5D6AB}">
      <dgm:prSet custT="1"/>
      <dgm:spPr/>
      <dgm:t>
        <a:bodyPr/>
        <a:lstStyle/>
        <a:p>
          <a:r>
            <a:rPr lang="en-IN" sz="1600" b="1" dirty="0"/>
            <a:t>Funding</a:t>
          </a:r>
        </a:p>
      </dgm:t>
    </dgm:pt>
    <dgm:pt modelId="{5F745927-8468-498B-941C-8B1915C562FB}" type="parTrans" cxnId="{6DABF6D6-DB1B-4E33-8DFF-503B73E8BB52}">
      <dgm:prSet/>
      <dgm:spPr/>
      <dgm:t>
        <a:bodyPr/>
        <a:lstStyle/>
        <a:p>
          <a:endParaRPr lang="en-IN"/>
        </a:p>
      </dgm:t>
    </dgm:pt>
    <dgm:pt modelId="{066266A2-9106-4A39-91A8-D1D69E04676D}" type="sibTrans" cxnId="{6DABF6D6-DB1B-4E33-8DFF-503B73E8BB52}">
      <dgm:prSet/>
      <dgm:spPr/>
      <dgm:t>
        <a:bodyPr/>
        <a:lstStyle/>
        <a:p>
          <a:endParaRPr lang="en-IN"/>
        </a:p>
      </dgm:t>
    </dgm:pt>
    <dgm:pt modelId="{EDC4F3E1-31F2-4596-820E-468B8BCD2186}">
      <dgm:prSet custT="1"/>
      <dgm:spPr/>
      <dgm:t>
        <a:bodyPr/>
        <a:lstStyle/>
        <a:p>
          <a:r>
            <a:rPr lang="en-IN" sz="1600" b="1" dirty="0"/>
            <a:t>Regulation</a:t>
          </a:r>
        </a:p>
      </dgm:t>
    </dgm:pt>
    <dgm:pt modelId="{D645E764-0ADD-4F85-BFD3-4FA3537234B4}" type="parTrans" cxnId="{E2923E37-908D-49C5-A827-1C7A0D771549}">
      <dgm:prSet/>
      <dgm:spPr/>
      <dgm:t>
        <a:bodyPr/>
        <a:lstStyle/>
        <a:p>
          <a:endParaRPr lang="en-IN"/>
        </a:p>
      </dgm:t>
    </dgm:pt>
    <dgm:pt modelId="{CC66065B-8AD7-47FD-8E6A-70D13F0FE098}" type="sibTrans" cxnId="{E2923E37-908D-49C5-A827-1C7A0D771549}">
      <dgm:prSet/>
      <dgm:spPr/>
      <dgm:t>
        <a:bodyPr/>
        <a:lstStyle/>
        <a:p>
          <a:endParaRPr lang="en-IN"/>
        </a:p>
      </dgm:t>
    </dgm:pt>
    <dgm:pt modelId="{67926CB9-54C9-4F68-B9E7-0C2825BAF5A9}">
      <dgm:prSet custT="1"/>
      <dgm:spPr/>
      <dgm:t>
        <a:bodyPr/>
        <a:lstStyle/>
        <a:p>
          <a:r>
            <a:rPr lang="en-IN" sz="1600" b="1" dirty="0"/>
            <a:t>Accreditation</a:t>
          </a:r>
        </a:p>
      </dgm:t>
    </dgm:pt>
    <dgm:pt modelId="{6FEA1508-BF21-4974-BE3D-EA0BDD657D75}" type="parTrans" cxnId="{A0E45243-F68E-48D7-AA1B-1D40F73FA435}">
      <dgm:prSet/>
      <dgm:spPr/>
      <dgm:t>
        <a:bodyPr/>
        <a:lstStyle/>
        <a:p>
          <a:endParaRPr lang="en-IN"/>
        </a:p>
      </dgm:t>
    </dgm:pt>
    <dgm:pt modelId="{575E7E8A-C978-4D33-B16C-7D25D0503441}" type="sibTrans" cxnId="{A0E45243-F68E-48D7-AA1B-1D40F73FA435}">
      <dgm:prSet/>
      <dgm:spPr/>
      <dgm:t>
        <a:bodyPr/>
        <a:lstStyle/>
        <a:p>
          <a:endParaRPr lang="en-IN"/>
        </a:p>
      </dgm:t>
    </dgm:pt>
    <dgm:pt modelId="{29549CED-838D-468D-B892-E2D12BE5ECFB}" type="asst">
      <dgm:prSet custT="1"/>
      <dgm:spPr>
        <a:solidFill>
          <a:schemeClr val="accent2"/>
        </a:solidFill>
      </dgm:spPr>
      <dgm:t>
        <a:bodyPr/>
        <a:lstStyle/>
        <a:p>
          <a:r>
            <a:rPr lang="en-IN" sz="1600" b="1" dirty="0"/>
            <a:t>Adult</a:t>
          </a:r>
        </a:p>
      </dgm:t>
    </dgm:pt>
    <dgm:pt modelId="{EE1CFEF6-C7FB-4191-9D74-FBD7C7476852}" type="parTrans" cxnId="{C883F899-CCEE-4B92-B271-AF6E2D1FEFBF}">
      <dgm:prSet/>
      <dgm:spPr/>
      <dgm:t>
        <a:bodyPr/>
        <a:lstStyle/>
        <a:p>
          <a:endParaRPr lang="en-IN" b="1"/>
        </a:p>
      </dgm:t>
    </dgm:pt>
    <dgm:pt modelId="{80E4A7EF-B1DD-4454-A0F5-0CE4F8FA6C4A}" type="sibTrans" cxnId="{C883F899-CCEE-4B92-B271-AF6E2D1FEFBF}">
      <dgm:prSet/>
      <dgm:spPr/>
      <dgm:t>
        <a:bodyPr/>
        <a:lstStyle/>
        <a:p>
          <a:endParaRPr lang="en-IN"/>
        </a:p>
      </dgm:t>
    </dgm:pt>
    <dgm:pt modelId="{31BAD205-B64C-41B9-A9EB-B132878E2588}" type="asst">
      <dgm:prSet custT="1"/>
      <dgm:spPr>
        <a:solidFill>
          <a:schemeClr val="accent2"/>
        </a:solidFill>
      </dgm:spPr>
      <dgm:t>
        <a:bodyPr/>
        <a:lstStyle/>
        <a:p>
          <a:r>
            <a:rPr lang="en-IN" sz="1600" b="1" dirty="0"/>
            <a:t>School</a:t>
          </a:r>
        </a:p>
      </dgm:t>
    </dgm:pt>
    <dgm:pt modelId="{E4ACDB16-F2D7-4588-8A7F-8E35FF56EE75}" type="parTrans" cxnId="{E2761A2D-79CB-4521-BDB2-8AD4A32A2B82}">
      <dgm:prSet/>
      <dgm:spPr/>
      <dgm:t>
        <a:bodyPr/>
        <a:lstStyle/>
        <a:p>
          <a:endParaRPr lang="en-IN" b="1"/>
        </a:p>
      </dgm:t>
    </dgm:pt>
    <dgm:pt modelId="{AE9CDE40-A97B-49CB-90C2-B2F6C91E527E}" type="sibTrans" cxnId="{E2761A2D-79CB-4521-BDB2-8AD4A32A2B82}">
      <dgm:prSet/>
      <dgm:spPr/>
      <dgm:t>
        <a:bodyPr/>
        <a:lstStyle/>
        <a:p>
          <a:endParaRPr lang="en-IN"/>
        </a:p>
      </dgm:t>
    </dgm:pt>
    <dgm:pt modelId="{AB9B9FDD-1E50-4B6B-874E-D4127AB540E0}">
      <dgm:prSet custT="1"/>
      <dgm:spPr/>
      <dgm:t>
        <a:bodyPr/>
        <a:lstStyle/>
        <a:p>
          <a:r>
            <a:rPr lang="en-IN" sz="1600" b="1" dirty="0" smtClean="0"/>
            <a:t>Academics/ Standard Setting</a:t>
          </a:r>
          <a:endParaRPr lang="en-IN" sz="1600" b="1" dirty="0"/>
        </a:p>
      </dgm:t>
    </dgm:pt>
    <dgm:pt modelId="{8A7613A4-8D29-45BB-B2A4-E76557DBE7FC}" type="parTrans" cxnId="{3A10A12B-E41F-4AED-8C16-3212F343D830}">
      <dgm:prSet/>
      <dgm:spPr/>
      <dgm:t>
        <a:bodyPr/>
        <a:lstStyle/>
        <a:p>
          <a:endParaRPr lang="en-IN"/>
        </a:p>
      </dgm:t>
    </dgm:pt>
    <dgm:pt modelId="{07EA0B7B-7924-49F2-B1BA-43096ACD6348}" type="sibTrans" cxnId="{3A10A12B-E41F-4AED-8C16-3212F343D830}">
      <dgm:prSet/>
      <dgm:spPr/>
      <dgm:t>
        <a:bodyPr/>
        <a:lstStyle/>
        <a:p>
          <a:endParaRPr lang="en-IN"/>
        </a:p>
      </dgm:t>
    </dgm:pt>
    <dgm:pt modelId="{A2082C3B-B729-4CC4-9883-E27A95A24D6A}" type="asst">
      <dgm:prSet custT="1"/>
      <dgm:spPr>
        <a:solidFill>
          <a:schemeClr val="accent2"/>
        </a:solidFill>
      </dgm:spPr>
      <dgm:t>
        <a:bodyPr/>
        <a:lstStyle/>
        <a:p>
          <a:r>
            <a:rPr lang="en-IN" sz="1600" b="1" dirty="0"/>
            <a:t>ECCE</a:t>
          </a:r>
        </a:p>
      </dgm:t>
    </dgm:pt>
    <dgm:pt modelId="{3C9062F5-2201-4068-860C-F18F5572F3A2}" type="parTrans" cxnId="{5380684C-B6CF-4863-A000-432515F58B41}">
      <dgm:prSet/>
      <dgm:spPr/>
      <dgm:t>
        <a:bodyPr/>
        <a:lstStyle/>
        <a:p>
          <a:endParaRPr lang="en-IN" b="1"/>
        </a:p>
      </dgm:t>
    </dgm:pt>
    <dgm:pt modelId="{CD5A5738-83A0-4719-BEE8-2E1D6063CAB9}" type="sibTrans" cxnId="{5380684C-B6CF-4863-A000-432515F58B41}">
      <dgm:prSet/>
      <dgm:spPr/>
      <dgm:t>
        <a:bodyPr/>
        <a:lstStyle/>
        <a:p>
          <a:endParaRPr lang="en-IN"/>
        </a:p>
      </dgm:t>
    </dgm:pt>
    <dgm:pt modelId="{0CB02110-A6D8-420A-B409-BC225120CDA7}">
      <dgm:prSet custT="1"/>
      <dgm:spPr>
        <a:solidFill>
          <a:schemeClr val="accent2"/>
        </a:solidFill>
      </dgm:spPr>
      <dgm:t>
        <a:bodyPr/>
        <a:lstStyle/>
        <a:p>
          <a:r>
            <a:rPr lang="en-IN" sz="1600" b="1" dirty="0"/>
            <a:t>Undergraduate</a:t>
          </a:r>
        </a:p>
      </dgm:t>
    </dgm:pt>
    <dgm:pt modelId="{9C92FBC2-0800-40F4-9674-D7020FBB552A}" type="parTrans" cxnId="{864A6ED5-19A8-4942-B778-4866240AC460}">
      <dgm:prSet/>
      <dgm:spPr/>
      <dgm:t>
        <a:bodyPr/>
        <a:lstStyle/>
        <a:p>
          <a:endParaRPr lang="en-IN" b="1"/>
        </a:p>
      </dgm:t>
    </dgm:pt>
    <dgm:pt modelId="{1A163A5E-AF83-4549-9752-DD0ACDDCA083}" type="sibTrans" cxnId="{864A6ED5-19A8-4942-B778-4866240AC460}">
      <dgm:prSet/>
      <dgm:spPr/>
      <dgm:t>
        <a:bodyPr/>
        <a:lstStyle/>
        <a:p>
          <a:endParaRPr lang="en-IN"/>
        </a:p>
      </dgm:t>
    </dgm:pt>
    <dgm:pt modelId="{37791126-E47F-4DF2-BA52-34B01533FCB0}">
      <dgm:prSet custT="1"/>
      <dgm:spPr>
        <a:solidFill>
          <a:schemeClr val="accent2"/>
        </a:solidFill>
      </dgm:spPr>
      <dgm:t>
        <a:bodyPr/>
        <a:lstStyle/>
        <a:p>
          <a:r>
            <a:rPr lang="en-IN" sz="1600" b="1" dirty="0"/>
            <a:t>Postgraduate</a:t>
          </a:r>
        </a:p>
      </dgm:t>
    </dgm:pt>
    <dgm:pt modelId="{21FD3E23-6E32-42BC-B883-95CFFC966094}" type="parTrans" cxnId="{063B96B9-1DC8-44EA-AC00-388F3CC41E17}">
      <dgm:prSet/>
      <dgm:spPr/>
      <dgm:t>
        <a:bodyPr/>
        <a:lstStyle/>
        <a:p>
          <a:endParaRPr lang="en-IN" b="1"/>
        </a:p>
      </dgm:t>
    </dgm:pt>
    <dgm:pt modelId="{8F566CD3-8E28-4656-A2F8-3260E40D668F}" type="sibTrans" cxnId="{063B96B9-1DC8-44EA-AC00-388F3CC41E17}">
      <dgm:prSet/>
      <dgm:spPr/>
      <dgm:t>
        <a:bodyPr/>
        <a:lstStyle/>
        <a:p>
          <a:endParaRPr lang="en-IN"/>
        </a:p>
      </dgm:t>
    </dgm:pt>
    <dgm:pt modelId="{13F7A56A-9772-43E9-AB81-8CEE86B7D08F}">
      <dgm:prSet custT="1"/>
      <dgm:spPr>
        <a:solidFill>
          <a:schemeClr val="accent2"/>
        </a:solidFill>
      </dgm:spPr>
      <dgm:t>
        <a:bodyPr/>
        <a:lstStyle/>
        <a:p>
          <a:r>
            <a:rPr lang="en-IN" sz="1600" b="1" dirty="0"/>
            <a:t>Foundational</a:t>
          </a:r>
        </a:p>
      </dgm:t>
    </dgm:pt>
    <dgm:pt modelId="{A14C0C17-4B9A-4AEB-BE33-B57F54E211BB}" type="parTrans" cxnId="{BB485E96-9A27-4EF4-8503-9E813E57C769}">
      <dgm:prSet/>
      <dgm:spPr/>
      <dgm:t>
        <a:bodyPr/>
        <a:lstStyle/>
        <a:p>
          <a:endParaRPr lang="en-IN" b="1"/>
        </a:p>
      </dgm:t>
    </dgm:pt>
    <dgm:pt modelId="{DB88E18B-0505-4939-8D32-194E6992C555}" type="sibTrans" cxnId="{BB485E96-9A27-4EF4-8503-9E813E57C769}">
      <dgm:prSet/>
      <dgm:spPr/>
      <dgm:t>
        <a:bodyPr/>
        <a:lstStyle/>
        <a:p>
          <a:endParaRPr lang="en-IN"/>
        </a:p>
      </dgm:t>
    </dgm:pt>
    <dgm:pt modelId="{DECBF546-B31D-4461-B3E1-3F828BEE90D9}">
      <dgm:prSet custT="1"/>
      <dgm:spPr>
        <a:solidFill>
          <a:schemeClr val="accent2"/>
        </a:solidFill>
      </dgm:spPr>
      <dgm:t>
        <a:bodyPr/>
        <a:lstStyle/>
        <a:p>
          <a:r>
            <a:rPr lang="en-IN" sz="1600" b="1" dirty="0"/>
            <a:t>Preparatory</a:t>
          </a:r>
        </a:p>
      </dgm:t>
    </dgm:pt>
    <dgm:pt modelId="{66C8483B-EDA7-4ADB-A7CA-3A220AD1BF72}" type="parTrans" cxnId="{DB5B1DBC-16D1-4EAE-973E-C83CA996D467}">
      <dgm:prSet/>
      <dgm:spPr/>
      <dgm:t>
        <a:bodyPr/>
        <a:lstStyle/>
        <a:p>
          <a:endParaRPr lang="en-IN" b="1"/>
        </a:p>
      </dgm:t>
    </dgm:pt>
    <dgm:pt modelId="{E91F7966-852D-4BD1-9EBD-588DB84903BA}" type="sibTrans" cxnId="{DB5B1DBC-16D1-4EAE-973E-C83CA996D467}">
      <dgm:prSet/>
      <dgm:spPr/>
      <dgm:t>
        <a:bodyPr/>
        <a:lstStyle/>
        <a:p>
          <a:endParaRPr lang="en-IN"/>
        </a:p>
      </dgm:t>
    </dgm:pt>
    <dgm:pt modelId="{5509D19A-FC31-4893-BBD1-797A25313235}">
      <dgm:prSet custT="1"/>
      <dgm:spPr>
        <a:solidFill>
          <a:schemeClr val="accent2"/>
        </a:solidFill>
      </dgm:spPr>
      <dgm:t>
        <a:bodyPr/>
        <a:lstStyle/>
        <a:p>
          <a:r>
            <a:rPr lang="en-IN" sz="1600" b="1" dirty="0"/>
            <a:t>Middle</a:t>
          </a:r>
        </a:p>
      </dgm:t>
    </dgm:pt>
    <dgm:pt modelId="{8188BE8A-402F-436F-A68E-9B6F9F0DF9F5}" type="parTrans" cxnId="{3B5EACBE-0A9C-423F-B923-39AB1500DF0C}">
      <dgm:prSet/>
      <dgm:spPr/>
      <dgm:t>
        <a:bodyPr/>
        <a:lstStyle/>
        <a:p>
          <a:endParaRPr lang="en-IN" b="1"/>
        </a:p>
      </dgm:t>
    </dgm:pt>
    <dgm:pt modelId="{D72A0E41-9BEF-4B73-BB1E-E0D24450958F}" type="sibTrans" cxnId="{3B5EACBE-0A9C-423F-B923-39AB1500DF0C}">
      <dgm:prSet/>
      <dgm:spPr/>
      <dgm:t>
        <a:bodyPr/>
        <a:lstStyle/>
        <a:p>
          <a:endParaRPr lang="en-IN"/>
        </a:p>
      </dgm:t>
    </dgm:pt>
    <dgm:pt modelId="{9C27D336-B146-4E9E-92DD-8F559883D60F}">
      <dgm:prSet custT="1"/>
      <dgm:spPr>
        <a:solidFill>
          <a:schemeClr val="accent2"/>
        </a:solidFill>
      </dgm:spPr>
      <dgm:t>
        <a:bodyPr/>
        <a:lstStyle/>
        <a:p>
          <a:r>
            <a:rPr lang="en-IN" sz="1600" b="1" dirty="0"/>
            <a:t>Secondary</a:t>
          </a:r>
        </a:p>
      </dgm:t>
    </dgm:pt>
    <dgm:pt modelId="{DC5EB025-E94C-4672-B6BB-B37A81F4723C}" type="parTrans" cxnId="{12049D0A-D70E-4354-9F63-8E18F1205746}">
      <dgm:prSet/>
      <dgm:spPr/>
      <dgm:t>
        <a:bodyPr/>
        <a:lstStyle/>
        <a:p>
          <a:endParaRPr lang="en-IN" b="1"/>
        </a:p>
      </dgm:t>
    </dgm:pt>
    <dgm:pt modelId="{B5914380-E574-4F88-8701-EC7FA1F92453}" type="sibTrans" cxnId="{12049D0A-D70E-4354-9F63-8E18F1205746}">
      <dgm:prSet/>
      <dgm:spPr/>
      <dgm:t>
        <a:bodyPr/>
        <a:lstStyle/>
        <a:p>
          <a:endParaRPr lang="en-IN"/>
        </a:p>
      </dgm:t>
    </dgm:pt>
    <dgm:pt modelId="{CBAFC67F-02D6-452D-9C1E-3AB9BB5096AC}">
      <dgm:prSet custT="1"/>
      <dgm:spPr>
        <a:solidFill>
          <a:schemeClr val="accent2"/>
        </a:solidFill>
      </dgm:spPr>
      <dgm:t>
        <a:bodyPr/>
        <a:lstStyle/>
        <a:p>
          <a:r>
            <a:rPr lang="en-IN" sz="1600" b="1" dirty="0"/>
            <a:t>General</a:t>
          </a:r>
        </a:p>
      </dgm:t>
    </dgm:pt>
    <dgm:pt modelId="{6130334F-4C3C-47AB-A125-C10761FC26E1}" type="parTrans" cxnId="{513C831A-F690-4EF8-A81B-A972DAB1723F}">
      <dgm:prSet/>
      <dgm:spPr/>
      <dgm:t>
        <a:bodyPr/>
        <a:lstStyle/>
        <a:p>
          <a:endParaRPr lang="en-IN" b="1"/>
        </a:p>
      </dgm:t>
    </dgm:pt>
    <dgm:pt modelId="{A83EE0FF-23A0-4D9E-A035-64D958950902}" type="sibTrans" cxnId="{513C831A-F690-4EF8-A81B-A972DAB1723F}">
      <dgm:prSet/>
      <dgm:spPr/>
      <dgm:t>
        <a:bodyPr/>
        <a:lstStyle/>
        <a:p>
          <a:endParaRPr lang="en-IN"/>
        </a:p>
      </dgm:t>
    </dgm:pt>
    <dgm:pt modelId="{3CE8DCE7-C62C-4D02-9FA5-FDF500F37149}">
      <dgm:prSet custT="1"/>
      <dgm:spPr>
        <a:solidFill>
          <a:schemeClr val="accent2"/>
        </a:solidFill>
      </dgm:spPr>
      <dgm:t>
        <a:bodyPr/>
        <a:lstStyle/>
        <a:p>
          <a:r>
            <a:rPr lang="en-IN" sz="1600" b="1" dirty="0"/>
            <a:t>Teacher</a:t>
          </a:r>
        </a:p>
      </dgm:t>
    </dgm:pt>
    <dgm:pt modelId="{44F0551D-392A-4DAA-A23E-4E8E9F7C523D}" type="parTrans" cxnId="{EF152435-6EF2-42FE-98C8-0BF1127251E4}">
      <dgm:prSet/>
      <dgm:spPr/>
      <dgm:t>
        <a:bodyPr/>
        <a:lstStyle/>
        <a:p>
          <a:endParaRPr lang="en-IN" b="1"/>
        </a:p>
      </dgm:t>
    </dgm:pt>
    <dgm:pt modelId="{942137A7-083D-45FC-B9C5-A4B7B9E25A39}" type="sibTrans" cxnId="{EF152435-6EF2-42FE-98C8-0BF1127251E4}">
      <dgm:prSet/>
      <dgm:spPr/>
      <dgm:t>
        <a:bodyPr/>
        <a:lstStyle/>
        <a:p>
          <a:endParaRPr lang="en-IN"/>
        </a:p>
      </dgm:t>
    </dgm:pt>
    <dgm:pt modelId="{16FD70DB-C824-4297-9B3C-B989468DEAD5}">
      <dgm:prSet custT="1"/>
      <dgm:spPr>
        <a:solidFill>
          <a:schemeClr val="accent2"/>
        </a:solidFill>
      </dgm:spPr>
      <dgm:t>
        <a:bodyPr/>
        <a:lstStyle/>
        <a:p>
          <a:r>
            <a:rPr lang="en-IN" sz="1600" b="1" dirty="0"/>
            <a:t>Professional</a:t>
          </a:r>
        </a:p>
      </dgm:t>
    </dgm:pt>
    <dgm:pt modelId="{A2ED9BD0-5856-4EB0-9A00-E10B049E70D3}" type="parTrans" cxnId="{4BF58298-CD51-4638-B418-564AA88DE42F}">
      <dgm:prSet/>
      <dgm:spPr/>
      <dgm:t>
        <a:bodyPr/>
        <a:lstStyle/>
        <a:p>
          <a:endParaRPr lang="en-IN" b="1"/>
        </a:p>
      </dgm:t>
    </dgm:pt>
    <dgm:pt modelId="{F009F931-92DE-40CF-9AC9-F37175E8FC80}" type="sibTrans" cxnId="{4BF58298-CD51-4638-B418-564AA88DE42F}">
      <dgm:prSet/>
      <dgm:spPr/>
      <dgm:t>
        <a:bodyPr/>
        <a:lstStyle/>
        <a:p>
          <a:endParaRPr lang="en-IN"/>
        </a:p>
      </dgm:t>
    </dgm:pt>
    <dgm:pt modelId="{C7D45E4E-1C8D-402A-8E06-8311FE83A35E}">
      <dgm:prSet custT="1"/>
      <dgm:spPr>
        <a:solidFill>
          <a:schemeClr val="accent2"/>
        </a:solidFill>
      </dgm:spPr>
      <dgm:t>
        <a:bodyPr/>
        <a:lstStyle/>
        <a:p>
          <a:r>
            <a:rPr lang="en-IN" sz="1600" b="1" dirty="0"/>
            <a:t>Vocational</a:t>
          </a:r>
        </a:p>
      </dgm:t>
    </dgm:pt>
    <dgm:pt modelId="{0406E1D1-104A-4F9C-A181-5AC6A4B5E8F4}" type="parTrans" cxnId="{32641EB7-8220-43DF-94C2-F35B499D2A16}">
      <dgm:prSet/>
      <dgm:spPr/>
      <dgm:t>
        <a:bodyPr/>
        <a:lstStyle/>
        <a:p>
          <a:endParaRPr lang="en-IN" b="1"/>
        </a:p>
      </dgm:t>
    </dgm:pt>
    <dgm:pt modelId="{9932CFB3-DC63-4E43-90EC-8509D6AA4621}" type="sibTrans" cxnId="{32641EB7-8220-43DF-94C2-F35B499D2A16}">
      <dgm:prSet/>
      <dgm:spPr/>
      <dgm:t>
        <a:bodyPr/>
        <a:lstStyle/>
        <a:p>
          <a:endParaRPr lang="en-IN"/>
        </a:p>
      </dgm:t>
    </dgm:pt>
    <dgm:pt modelId="{FDC38AC2-6F6B-4124-A5E8-1E152FB0C15B}">
      <dgm:prSet custT="1"/>
      <dgm:spPr>
        <a:solidFill>
          <a:schemeClr val="accent2"/>
        </a:solidFill>
      </dgm:spPr>
      <dgm:t>
        <a:bodyPr/>
        <a:lstStyle/>
        <a:p>
          <a:r>
            <a:rPr lang="en-IN" sz="1600" b="1" dirty="0"/>
            <a:t>Home </a:t>
          </a:r>
          <a:r>
            <a:rPr lang="en-IN" sz="1600" b="1" dirty="0" smtClean="0"/>
            <a:t>Education</a:t>
          </a:r>
          <a:endParaRPr lang="en-IN" sz="1600" b="1" dirty="0"/>
        </a:p>
      </dgm:t>
    </dgm:pt>
    <dgm:pt modelId="{F067F72F-0701-4497-85C9-5581444F0335}" type="parTrans" cxnId="{23ACBDB5-71DC-4AB4-BE41-B04355887722}">
      <dgm:prSet/>
      <dgm:spPr/>
      <dgm:t>
        <a:bodyPr/>
        <a:lstStyle/>
        <a:p>
          <a:endParaRPr lang="en-IN" b="1"/>
        </a:p>
      </dgm:t>
    </dgm:pt>
    <dgm:pt modelId="{137272B9-6E91-4123-B9ED-132C25DEA179}" type="sibTrans" cxnId="{23ACBDB5-71DC-4AB4-BE41-B04355887722}">
      <dgm:prSet/>
      <dgm:spPr/>
      <dgm:t>
        <a:bodyPr/>
        <a:lstStyle/>
        <a:p>
          <a:endParaRPr lang="en-IN"/>
        </a:p>
      </dgm:t>
    </dgm:pt>
    <dgm:pt modelId="{6B9B5170-66D2-4C42-A2B1-95C9362766A6}">
      <dgm:prSet custT="1"/>
      <dgm:spPr>
        <a:solidFill>
          <a:schemeClr val="accent2"/>
        </a:solidFill>
      </dgm:spPr>
      <dgm:t>
        <a:bodyPr/>
        <a:lstStyle/>
        <a:p>
          <a:r>
            <a:rPr lang="en-IN" sz="1600" b="1" dirty="0"/>
            <a:t>Anganwadis</a:t>
          </a:r>
        </a:p>
      </dgm:t>
    </dgm:pt>
    <dgm:pt modelId="{9BCFB0B2-51D9-4D81-ACE6-75541E785D38}" type="parTrans" cxnId="{D3CAFDF3-B7C1-409E-BB20-3E93C7A8C7B8}">
      <dgm:prSet/>
      <dgm:spPr/>
      <dgm:t>
        <a:bodyPr/>
        <a:lstStyle/>
        <a:p>
          <a:endParaRPr lang="en-IN" b="1"/>
        </a:p>
      </dgm:t>
    </dgm:pt>
    <dgm:pt modelId="{20705AF1-C722-432F-A9BB-39CC222C1634}" type="sibTrans" cxnId="{D3CAFDF3-B7C1-409E-BB20-3E93C7A8C7B8}">
      <dgm:prSet/>
      <dgm:spPr/>
      <dgm:t>
        <a:bodyPr/>
        <a:lstStyle/>
        <a:p>
          <a:endParaRPr lang="en-IN"/>
        </a:p>
      </dgm:t>
    </dgm:pt>
    <dgm:pt modelId="{6797DC42-DB0D-4593-B309-866229E73827}">
      <dgm:prSet custT="1"/>
      <dgm:spPr>
        <a:solidFill>
          <a:schemeClr val="accent2"/>
        </a:solidFill>
      </dgm:spPr>
      <dgm:t>
        <a:bodyPr/>
        <a:lstStyle/>
        <a:p>
          <a:r>
            <a:rPr lang="en-IN" sz="1600" b="1" dirty="0"/>
            <a:t>Lifelong Learning</a:t>
          </a:r>
        </a:p>
      </dgm:t>
    </dgm:pt>
    <dgm:pt modelId="{AD628941-47C2-403D-B193-C48C65C151E3}" type="parTrans" cxnId="{B94C1AF6-A7AE-4DCA-96FE-D22681DAAEC6}">
      <dgm:prSet/>
      <dgm:spPr/>
      <dgm:t>
        <a:bodyPr/>
        <a:lstStyle/>
        <a:p>
          <a:endParaRPr lang="en-IN" b="1"/>
        </a:p>
      </dgm:t>
    </dgm:pt>
    <dgm:pt modelId="{9ED01B7D-5052-466F-AA22-BCD1DEF0148E}" type="sibTrans" cxnId="{B94C1AF6-A7AE-4DCA-96FE-D22681DAAEC6}">
      <dgm:prSet/>
      <dgm:spPr/>
      <dgm:t>
        <a:bodyPr/>
        <a:lstStyle/>
        <a:p>
          <a:endParaRPr lang="en-IN"/>
        </a:p>
      </dgm:t>
    </dgm:pt>
    <dgm:pt modelId="{7C12479F-1A81-459A-A07E-6B9F6DAA7D85}">
      <dgm:prSet custT="1"/>
      <dgm:spPr>
        <a:solidFill>
          <a:schemeClr val="accent2"/>
        </a:solidFill>
      </dgm:spPr>
      <dgm:t>
        <a:bodyPr/>
        <a:lstStyle/>
        <a:p>
          <a:r>
            <a:rPr lang="en-IN" sz="1600" b="1" dirty="0"/>
            <a:t>Masters</a:t>
          </a:r>
        </a:p>
      </dgm:t>
    </dgm:pt>
    <dgm:pt modelId="{8FDFC39A-5B6D-4309-9BA6-134F65512323}" type="parTrans" cxnId="{8A9BC88F-4EA9-429E-9271-33676B366F73}">
      <dgm:prSet/>
      <dgm:spPr/>
      <dgm:t>
        <a:bodyPr/>
        <a:lstStyle/>
        <a:p>
          <a:endParaRPr lang="en-IN" b="1"/>
        </a:p>
      </dgm:t>
    </dgm:pt>
    <dgm:pt modelId="{CE9F99D2-1ECB-46D7-9483-9940B5FA28CC}" type="sibTrans" cxnId="{8A9BC88F-4EA9-429E-9271-33676B366F73}">
      <dgm:prSet/>
      <dgm:spPr/>
      <dgm:t>
        <a:bodyPr/>
        <a:lstStyle/>
        <a:p>
          <a:endParaRPr lang="en-IN"/>
        </a:p>
      </dgm:t>
    </dgm:pt>
    <dgm:pt modelId="{713ABB06-F5BE-49D3-82BA-9C4118F98AE2}">
      <dgm:prSet custT="1"/>
      <dgm:spPr>
        <a:solidFill>
          <a:schemeClr val="accent2"/>
        </a:solidFill>
      </dgm:spPr>
      <dgm:t>
        <a:bodyPr/>
        <a:lstStyle/>
        <a:p>
          <a:r>
            <a:rPr lang="en-IN" sz="1600" b="1" dirty="0"/>
            <a:t>PhD</a:t>
          </a:r>
        </a:p>
      </dgm:t>
    </dgm:pt>
    <dgm:pt modelId="{AD2CD3B0-2816-4861-8C5E-E60394F7E997}" type="parTrans" cxnId="{8431F5CE-63CC-4402-9F15-A0BD257B28E5}">
      <dgm:prSet/>
      <dgm:spPr/>
      <dgm:t>
        <a:bodyPr/>
        <a:lstStyle/>
        <a:p>
          <a:endParaRPr lang="en-IN" b="1"/>
        </a:p>
      </dgm:t>
    </dgm:pt>
    <dgm:pt modelId="{77415F56-23D1-4FE3-AF2C-4D7C71A989D6}" type="sibTrans" cxnId="{8431F5CE-63CC-4402-9F15-A0BD257B28E5}">
      <dgm:prSet/>
      <dgm:spPr/>
      <dgm:t>
        <a:bodyPr/>
        <a:lstStyle/>
        <a:p>
          <a:endParaRPr lang="en-IN"/>
        </a:p>
      </dgm:t>
    </dgm:pt>
    <dgm:pt modelId="{F78450AF-1362-6A49-97FD-34392EF6AE67}">
      <dgm:prSet custT="1"/>
      <dgm:spPr>
        <a:solidFill>
          <a:schemeClr val="accent2"/>
        </a:solidFill>
      </dgm:spPr>
      <dgm:t>
        <a:bodyPr/>
        <a:lstStyle/>
        <a:p>
          <a:r>
            <a:rPr lang="en-US" sz="1600" b="1" dirty="0" smtClean="0"/>
            <a:t>Pre Schools</a:t>
          </a:r>
        </a:p>
      </dgm:t>
    </dgm:pt>
    <dgm:pt modelId="{064DB3DF-7C53-F44F-9649-C5DAB81A5C49}" type="parTrans" cxnId="{F08F73A5-1F5C-3748-A9C2-C540915025AA}">
      <dgm:prSet/>
      <dgm:spPr/>
      <dgm:t>
        <a:bodyPr/>
        <a:lstStyle/>
        <a:p>
          <a:endParaRPr lang="en-US" b="1"/>
        </a:p>
      </dgm:t>
    </dgm:pt>
    <dgm:pt modelId="{42759C62-7DDD-DF4E-BED4-2A0E8C067779}" type="sibTrans" cxnId="{F08F73A5-1F5C-3748-A9C2-C540915025AA}">
      <dgm:prSet/>
      <dgm:spPr/>
      <dgm:t>
        <a:bodyPr/>
        <a:lstStyle/>
        <a:p>
          <a:endParaRPr lang="en-US"/>
        </a:p>
      </dgm:t>
    </dgm:pt>
    <dgm:pt modelId="{57E3FC29-81AE-45F3-BE56-B61C4791E464}" type="pres">
      <dgm:prSet presAssocID="{69E38527-E72B-4CBA-9622-1B70E267421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C5AFAF4-FF08-449A-90A0-FE0B9DABE50D}" type="pres">
      <dgm:prSet presAssocID="{AB9B9FDD-1E50-4B6B-874E-D4127AB540E0}" presName="hierRoot1" presStyleCnt="0">
        <dgm:presLayoutVars>
          <dgm:hierBranch val="init"/>
        </dgm:presLayoutVars>
      </dgm:prSet>
      <dgm:spPr/>
    </dgm:pt>
    <dgm:pt modelId="{EB59EE64-493D-4ECE-8DFE-AAD630E7316B}" type="pres">
      <dgm:prSet presAssocID="{AB9B9FDD-1E50-4B6B-874E-D4127AB540E0}" presName="rootComposite1" presStyleCnt="0"/>
      <dgm:spPr/>
    </dgm:pt>
    <dgm:pt modelId="{FB587D7F-145F-4DD0-9C37-C0B996AA6F10}" type="pres">
      <dgm:prSet presAssocID="{AB9B9FDD-1E50-4B6B-874E-D4127AB540E0}" presName="rootText1" presStyleLbl="node0" presStyleIdx="0" presStyleCnt="5" custScaleX="141807" custScaleY="164710" custLinFactY="51664" custLinFactNeighborX="-18961" custLinFactNeighborY="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EF41470-ED23-436E-B5E3-FE3AE8D0B6A2}" type="pres">
      <dgm:prSet presAssocID="{AB9B9FDD-1E50-4B6B-874E-D4127AB540E0}" presName="rootConnector1" presStyleLbl="node1" presStyleIdx="0" presStyleCnt="0"/>
      <dgm:spPr/>
      <dgm:t>
        <a:bodyPr/>
        <a:lstStyle/>
        <a:p>
          <a:endParaRPr lang="en-US"/>
        </a:p>
      </dgm:t>
    </dgm:pt>
    <dgm:pt modelId="{6FFA8740-B78D-4FAF-88DD-3FCA4D172D25}" type="pres">
      <dgm:prSet presAssocID="{AB9B9FDD-1E50-4B6B-874E-D4127AB540E0}" presName="hierChild2" presStyleCnt="0"/>
      <dgm:spPr/>
    </dgm:pt>
    <dgm:pt modelId="{54AEE616-0CFC-4ED9-B43A-6C8AC49CB561}" type="pres">
      <dgm:prSet presAssocID="{AB9B9FDD-1E50-4B6B-874E-D4127AB540E0}" presName="hierChild3" presStyleCnt="0"/>
      <dgm:spPr/>
    </dgm:pt>
    <dgm:pt modelId="{A2974F2A-81AF-400E-B40C-DBC70088C67C}" type="pres">
      <dgm:prSet presAssocID="{2DC2ADA5-4E13-42F2-B1E5-047EC0D5D6AB}" presName="hierRoot1" presStyleCnt="0">
        <dgm:presLayoutVars>
          <dgm:hierBranch val="init"/>
        </dgm:presLayoutVars>
      </dgm:prSet>
      <dgm:spPr/>
    </dgm:pt>
    <dgm:pt modelId="{BE7F415E-83EC-4510-A18F-AEC0DBCD206F}" type="pres">
      <dgm:prSet presAssocID="{2DC2ADA5-4E13-42F2-B1E5-047EC0D5D6AB}" presName="rootComposite1" presStyleCnt="0"/>
      <dgm:spPr/>
    </dgm:pt>
    <dgm:pt modelId="{AF718666-E63D-4250-9860-D0C0FAA8316A}" type="pres">
      <dgm:prSet presAssocID="{2DC2ADA5-4E13-42F2-B1E5-047EC0D5D6AB}" presName="rootText1" presStyleLbl="node0" presStyleIdx="1" presStyleCnt="5" custLinFactY="48217" custLinFactNeighborX="-12066" custLinFactNeighborY="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EC8ADEC-B88D-4495-8F4B-84122D6143D3}" type="pres">
      <dgm:prSet presAssocID="{2DC2ADA5-4E13-42F2-B1E5-047EC0D5D6AB}" presName="rootConnector1" presStyleLbl="node1" presStyleIdx="0" presStyleCnt="0"/>
      <dgm:spPr/>
      <dgm:t>
        <a:bodyPr/>
        <a:lstStyle/>
        <a:p>
          <a:endParaRPr lang="en-US"/>
        </a:p>
      </dgm:t>
    </dgm:pt>
    <dgm:pt modelId="{693D757C-944E-4B75-96C1-E1809177CB15}" type="pres">
      <dgm:prSet presAssocID="{2DC2ADA5-4E13-42F2-B1E5-047EC0D5D6AB}" presName="hierChild2" presStyleCnt="0"/>
      <dgm:spPr/>
    </dgm:pt>
    <dgm:pt modelId="{249F9053-FD74-48C8-8A92-B3147F5F39B7}" type="pres">
      <dgm:prSet presAssocID="{2DC2ADA5-4E13-42F2-B1E5-047EC0D5D6AB}" presName="hierChild3" presStyleCnt="0"/>
      <dgm:spPr/>
    </dgm:pt>
    <dgm:pt modelId="{F908956B-F48F-43F7-90C6-391AD75595A8}" type="pres">
      <dgm:prSet presAssocID="{8DF20C6D-814A-4477-A460-6D846D7BB9F3}" presName="hierRoot1" presStyleCnt="0">
        <dgm:presLayoutVars>
          <dgm:hierBranch val="init"/>
        </dgm:presLayoutVars>
      </dgm:prSet>
      <dgm:spPr/>
    </dgm:pt>
    <dgm:pt modelId="{B24AD235-E06F-41F4-881B-3BD7C8B5A413}" type="pres">
      <dgm:prSet presAssocID="{8DF20C6D-814A-4477-A460-6D846D7BB9F3}" presName="rootComposite1" presStyleCnt="0"/>
      <dgm:spPr/>
    </dgm:pt>
    <dgm:pt modelId="{2F440E55-E55C-4A42-BF67-E3E1B47C6BA4}" type="pres">
      <dgm:prSet presAssocID="{8DF20C6D-814A-4477-A460-6D846D7BB9F3}" presName="rootText1" presStyleLbl="node0" presStyleIdx="2" presStyleCnt="5" custScaleX="122655" custScaleY="110663" custLinFactY="44770" custLinFactNeighborX="-3447" custLinFactNeighborY="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F12FF00-1587-4256-A07E-2759B0A50E38}" type="pres">
      <dgm:prSet presAssocID="{8DF20C6D-814A-4477-A460-6D846D7BB9F3}" presName="rootConnector1" presStyleLbl="node1" presStyleIdx="0" presStyleCnt="0"/>
      <dgm:spPr/>
      <dgm:t>
        <a:bodyPr/>
        <a:lstStyle/>
        <a:p>
          <a:endParaRPr lang="en-US"/>
        </a:p>
      </dgm:t>
    </dgm:pt>
    <dgm:pt modelId="{A200E227-FFAE-4394-BC28-D496F2C0D26F}" type="pres">
      <dgm:prSet presAssocID="{8DF20C6D-814A-4477-A460-6D846D7BB9F3}" presName="hierChild2" presStyleCnt="0"/>
      <dgm:spPr/>
    </dgm:pt>
    <dgm:pt modelId="{1C06AA31-A3B6-460D-81ED-10E7CDB8F988}" type="pres">
      <dgm:prSet presAssocID="{A6369109-B157-4A7F-8E5B-518D0BB39BA0}" presName="Name37" presStyleLbl="parChTrans1D2" presStyleIdx="0" presStyleCnt="1"/>
      <dgm:spPr/>
      <dgm:t>
        <a:bodyPr/>
        <a:lstStyle/>
        <a:p>
          <a:endParaRPr lang="en-US"/>
        </a:p>
      </dgm:t>
    </dgm:pt>
    <dgm:pt modelId="{6E4E40B5-B8A6-4AB0-AC73-3E98DC81182A}" type="pres">
      <dgm:prSet presAssocID="{F8DE0D26-F58D-433B-88A2-0EF09C9B286D}" presName="hierRoot2" presStyleCnt="0">
        <dgm:presLayoutVars>
          <dgm:hierBranch val="init"/>
        </dgm:presLayoutVars>
      </dgm:prSet>
      <dgm:spPr/>
    </dgm:pt>
    <dgm:pt modelId="{715C46C2-349D-4FCC-922A-BE5FA4B9ADA9}" type="pres">
      <dgm:prSet presAssocID="{F8DE0D26-F58D-433B-88A2-0EF09C9B286D}" presName="rootComposite" presStyleCnt="0"/>
      <dgm:spPr/>
    </dgm:pt>
    <dgm:pt modelId="{1A5F21DC-DC68-48DC-BD27-5E746DDD0BAB}" type="pres">
      <dgm:prSet presAssocID="{F8DE0D26-F58D-433B-88A2-0EF09C9B286D}" presName="rootText" presStyleLbl="node2" presStyleIdx="0" presStyleCnt="1" custScaleX="154272" custLinFactY="-36759" custLinFactNeighborX="-4978" custLinFactNeighborY="-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F8354E2-1E5D-4F31-91B5-D2ABBF5C840B}" type="pres">
      <dgm:prSet presAssocID="{F8DE0D26-F58D-433B-88A2-0EF09C9B286D}" presName="rootConnector" presStyleLbl="node2" presStyleIdx="0" presStyleCnt="1"/>
      <dgm:spPr/>
      <dgm:t>
        <a:bodyPr/>
        <a:lstStyle/>
        <a:p>
          <a:endParaRPr lang="en-US"/>
        </a:p>
      </dgm:t>
    </dgm:pt>
    <dgm:pt modelId="{17298B12-56CE-4C32-9F0C-3EA3CD87165C}" type="pres">
      <dgm:prSet presAssocID="{F8DE0D26-F58D-433B-88A2-0EF09C9B286D}" presName="hierChild4" presStyleCnt="0"/>
      <dgm:spPr/>
    </dgm:pt>
    <dgm:pt modelId="{4410CD39-1AF4-4ED3-BC27-87EF8C07E863}" type="pres">
      <dgm:prSet presAssocID="{99A3E9AD-1141-4B5D-88FF-22D6E771FF9D}" presName="Name37" presStyleLbl="parChTrans1D3" presStyleIdx="0" presStyleCnt="1"/>
      <dgm:spPr/>
      <dgm:t>
        <a:bodyPr/>
        <a:lstStyle/>
        <a:p>
          <a:endParaRPr lang="en-US"/>
        </a:p>
      </dgm:t>
    </dgm:pt>
    <dgm:pt modelId="{9BC9A7E5-F18C-4D65-9E14-E26B0357F5F2}" type="pres">
      <dgm:prSet presAssocID="{32FF17E3-34A2-47AB-B0C9-02DDBA9DE955}" presName="hierRoot2" presStyleCnt="0">
        <dgm:presLayoutVars>
          <dgm:hierBranch val="init"/>
        </dgm:presLayoutVars>
      </dgm:prSet>
      <dgm:spPr/>
    </dgm:pt>
    <dgm:pt modelId="{02828E6E-B806-46F5-8E1E-72FE9EEF4AA6}" type="pres">
      <dgm:prSet presAssocID="{32FF17E3-34A2-47AB-B0C9-02DDBA9DE955}" presName="rootComposite" presStyleCnt="0"/>
      <dgm:spPr/>
    </dgm:pt>
    <dgm:pt modelId="{1411AAFE-C0F8-406B-AFD6-DAF9C67A069F}" type="pres">
      <dgm:prSet presAssocID="{32FF17E3-34A2-47AB-B0C9-02DDBA9DE955}" presName="rootText" presStyleLbl="node3" presStyleIdx="0" presStyleCnt="1" custScaleX="144317" custLinFactNeighborX="-4978" custLinFactNeighborY="-1990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5E968EA-1FD7-4A19-9887-10A02C0D95BD}" type="pres">
      <dgm:prSet presAssocID="{32FF17E3-34A2-47AB-B0C9-02DDBA9DE955}" presName="rootConnector" presStyleLbl="node3" presStyleIdx="0" presStyleCnt="1"/>
      <dgm:spPr/>
      <dgm:t>
        <a:bodyPr/>
        <a:lstStyle/>
        <a:p>
          <a:endParaRPr lang="en-US"/>
        </a:p>
      </dgm:t>
    </dgm:pt>
    <dgm:pt modelId="{174E507D-0DE3-4559-A811-9BC32DE2E479}" type="pres">
      <dgm:prSet presAssocID="{32FF17E3-34A2-47AB-B0C9-02DDBA9DE955}" presName="hierChild4" presStyleCnt="0"/>
      <dgm:spPr/>
    </dgm:pt>
    <dgm:pt modelId="{2FAF94AE-C641-4556-A819-E76FC27359BB}" type="pres">
      <dgm:prSet presAssocID="{32FF17E3-34A2-47AB-B0C9-02DDBA9DE955}" presName="hierChild5" presStyleCnt="0"/>
      <dgm:spPr/>
    </dgm:pt>
    <dgm:pt modelId="{2A3011FD-67D4-4997-9F9D-B22B37D83A61}" type="pres">
      <dgm:prSet presAssocID="{E4ACDB16-F2D7-4588-8A7F-8E35FF56EE75}" presName="Name111" presStyleLbl="parChTrans1D4" presStyleIdx="0" presStyleCnt="20"/>
      <dgm:spPr/>
      <dgm:t>
        <a:bodyPr/>
        <a:lstStyle/>
        <a:p>
          <a:endParaRPr lang="en-US"/>
        </a:p>
      </dgm:t>
    </dgm:pt>
    <dgm:pt modelId="{67FA826D-3A74-4E54-9B8E-986F6EB685FB}" type="pres">
      <dgm:prSet presAssocID="{31BAD205-B64C-41B9-A9EB-B132878E2588}" presName="hierRoot3" presStyleCnt="0">
        <dgm:presLayoutVars>
          <dgm:hierBranch val="init"/>
        </dgm:presLayoutVars>
      </dgm:prSet>
      <dgm:spPr/>
    </dgm:pt>
    <dgm:pt modelId="{C830C74B-8501-4D71-A01F-B440A4CBDFA3}" type="pres">
      <dgm:prSet presAssocID="{31BAD205-B64C-41B9-A9EB-B132878E2588}" presName="rootComposite3" presStyleCnt="0"/>
      <dgm:spPr/>
    </dgm:pt>
    <dgm:pt modelId="{ED5E275B-0671-47FA-B934-8B37B8450761}" type="pres">
      <dgm:prSet presAssocID="{31BAD205-B64C-41B9-A9EB-B132878E2588}" presName="rootText3" presStyleLbl="asst3" presStyleIdx="0" presStyleCnt="4" custLinFactNeighborX="-88039" custLinFactNeighborY="5640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415ADCD-0220-4FBE-BCE6-81EC69FE9FD9}" type="pres">
      <dgm:prSet presAssocID="{31BAD205-B64C-41B9-A9EB-B132878E2588}" presName="rootConnector3" presStyleLbl="asst3" presStyleIdx="0" presStyleCnt="4"/>
      <dgm:spPr/>
      <dgm:t>
        <a:bodyPr/>
        <a:lstStyle/>
        <a:p>
          <a:endParaRPr lang="en-US"/>
        </a:p>
      </dgm:t>
    </dgm:pt>
    <dgm:pt modelId="{A291D280-C451-44FB-9D9E-2201CEED1AD4}" type="pres">
      <dgm:prSet presAssocID="{31BAD205-B64C-41B9-A9EB-B132878E2588}" presName="hierChild6" presStyleCnt="0"/>
      <dgm:spPr/>
    </dgm:pt>
    <dgm:pt modelId="{46FCD4CB-788B-49C7-A625-3944EF7BF20D}" type="pres">
      <dgm:prSet presAssocID="{A14C0C17-4B9A-4AEB-BE33-B57F54E211BB}" presName="Name37" presStyleLbl="parChTrans1D4" presStyleIdx="1" presStyleCnt="20"/>
      <dgm:spPr/>
      <dgm:t>
        <a:bodyPr/>
        <a:lstStyle/>
        <a:p>
          <a:endParaRPr lang="en-US"/>
        </a:p>
      </dgm:t>
    </dgm:pt>
    <dgm:pt modelId="{D9C07948-8249-4D01-A6EB-AFC0C5C18867}" type="pres">
      <dgm:prSet presAssocID="{13F7A56A-9772-43E9-AB81-8CEE86B7D08F}" presName="hierRoot2" presStyleCnt="0">
        <dgm:presLayoutVars>
          <dgm:hierBranch val="init"/>
        </dgm:presLayoutVars>
      </dgm:prSet>
      <dgm:spPr/>
    </dgm:pt>
    <dgm:pt modelId="{DCCA8B72-62DE-4F84-8799-F029907786C9}" type="pres">
      <dgm:prSet presAssocID="{13F7A56A-9772-43E9-AB81-8CEE86B7D08F}" presName="rootComposite" presStyleCnt="0"/>
      <dgm:spPr/>
    </dgm:pt>
    <dgm:pt modelId="{1DD09E58-A341-401A-9696-E6C5836E3F8E}" type="pres">
      <dgm:prSet presAssocID="{13F7A56A-9772-43E9-AB81-8CEE86B7D08F}" presName="rootText" presStyleLbl="node4" presStyleIdx="0" presStyleCnt="16" custScaleX="140573" custLinFactNeighborX="-88039" custLinFactNeighborY="5640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207715B-7128-4BB1-A7EF-581927ECC11B}" type="pres">
      <dgm:prSet presAssocID="{13F7A56A-9772-43E9-AB81-8CEE86B7D08F}" presName="rootConnector" presStyleLbl="node4" presStyleIdx="0" presStyleCnt="16"/>
      <dgm:spPr/>
      <dgm:t>
        <a:bodyPr/>
        <a:lstStyle/>
        <a:p>
          <a:endParaRPr lang="en-US"/>
        </a:p>
      </dgm:t>
    </dgm:pt>
    <dgm:pt modelId="{C35C3B7B-08F6-4230-8959-F307B39E1263}" type="pres">
      <dgm:prSet presAssocID="{13F7A56A-9772-43E9-AB81-8CEE86B7D08F}" presName="hierChild4" presStyleCnt="0"/>
      <dgm:spPr/>
    </dgm:pt>
    <dgm:pt modelId="{575ACAFC-8E69-4EBA-8F0B-6D0B1FDEF353}" type="pres">
      <dgm:prSet presAssocID="{13F7A56A-9772-43E9-AB81-8CEE86B7D08F}" presName="hierChild5" presStyleCnt="0"/>
      <dgm:spPr/>
    </dgm:pt>
    <dgm:pt modelId="{DCFC6F2E-AC0A-4BDC-8541-F2173CABA4FB}" type="pres">
      <dgm:prSet presAssocID="{66C8483B-EDA7-4ADB-A7CA-3A220AD1BF72}" presName="Name37" presStyleLbl="parChTrans1D4" presStyleIdx="2" presStyleCnt="20"/>
      <dgm:spPr/>
      <dgm:t>
        <a:bodyPr/>
        <a:lstStyle/>
        <a:p>
          <a:endParaRPr lang="en-US"/>
        </a:p>
      </dgm:t>
    </dgm:pt>
    <dgm:pt modelId="{382C1A1C-EA03-4B5D-A09D-9CD963A2DDBD}" type="pres">
      <dgm:prSet presAssocID="{DECBF546-B31D-4461-B3E1-3F828BEE90D9}" presName="hierRoot2" presStyleCnt="0">
        <dgm:presLayoutVars>
          <dgm:hierBranch val="init"/>
        </dgm:presLayoutVars>
      </dgm:prSet>
      <dgm:spPr/>
    </dgm:pt>
    <dgm:pt modelId="{8FF6CF15-FD81-48FE-AA5C-BDA84CAD65BC}" type="pres">
      <dgm:prSet presAssocID="{DECBF546-B31D-4461-B3E1-3F828BEE90D9}" presName="rootComposite" presStyleCnt="0"/>
      <dgm:spPr/>
    </dgm:pt>
    <dgm:pt modelId="{1FA81F91-CB25-4505-B7E6-A554B680090B}" type="pres">
      <dgm:prSet presAssocID="{DECBF546-B31D-4461-B3E1-3F828BEE90D9}" presName="rootText" presStyleLbl="node4" presStyleIdx="1" presStyleCnt="16" custScaleX="142077" custLinFactNeighborX="-88039" custLinFactNeighborY="5640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3E00266-4CF0-4A08-BE53-ADCDDBC3CE00}" type="pres">
      <dgm:prSet presAssocID="{DECBF546-B31D-4461-B3E1-3F828BEE90D9}" presName="rootConnector" presStyleLbl="node4" presStyleIdx="1" presStyleCnt="16"/>
      <dgm:spPr/>
      <dgm:t>
        <a:bodyPr/>
        <a:lstStyle/>
        <a:p>
          <a:endParaRPr lang="en-US"/>
        </a:p>
      </dgm:t>
    </dgm:pt>
    <dgm:pt modelId="{F12B7672-7948-4359-AB1D-C1939BAA1315}" type="pres">
      <dgm:prSet presAssocID="{DECBF546-B31D-4461-B3E1-3F828BEE90D9}" presName="hierChild4" presStyleCnt="0"/>
      <dgm:spPr/>
    </dgm:pt>
    <dgm:pt modelId="{8AF209D3-7403-4BF8-B929-C4114E61C423}" type="pres">
      <dgm:prSet presAssocID="{DECBF546-B31D-4461-B3E1-3F828BEE90D9}" presName="hierChild5" presStyleCnt="0"/>
      <dgm:spPr/>
    </dgm:pt>
    <dgm:pt modelId="{F92EC906-AC00-4683-AA70-13AD39528D8C}" type="pres">
      <dgm:prSet presAssocID="{8188BE8A-402F-436F-A68E-9B6F9F0DF9F5}" presName="Name37" presStyleLbl="parChTrans1D4" presStyleIdx="3" presStyleCnt="20"/>
      <dgm:spPr/>
      <dgm:t>
        <a:bodyPr/>
        <a:lstStyle/>
        <a:p>
          <a:endParaRPr lang="en-US"/>
        </a:p>
      </dgm:t>
    </dgm:pt>
    <dgm:pt modelId="{6BC1A6F9-3175-4FE8-B215-5406C4101FF6}" type="pres">
      <dgm:prSet presAssocID="{5509D19A-FC31-4893-BBD1-797A25313235}" presName="hierRoot2" presStyleCnt="0">
        <dgm:presLayoutVars>
          <dgm:hierBranch val="init"/>
        </dgm:presLayoutVars>
      </dgm:prSet>
      <dgm:spPr/>
    </dgm:pt>
    <dgm:pt modelId="{73F87F0A-46EB-4C25-935A-B713616F8381}" type="pres">
      <dgm:prSet presAssocID="{5509D19A-FC31-4893-BBD1-797A25313235}" presName="rootComposite" presStyleCnt="0"/>
      <dgm:spPr/>
    </dgm:pt>
    <dgm:pt modelId="{60084236-5835-41BB-87E4-917B21203B0C}" type="pres">
      <dgm:prSet presAssocID="{5509D19A-FC31-4893-BBD1-797A25313235}" presName="rootText" presStyleLbl="node4" presStyleIdx="2" presStyleCnt="16" custLinFactNeighborX="-88039" custLinFactNeighborY="5640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4FA410E-0E46-4EC6-9858-F16782B3C542}" type="pres">
      <dgm:prSet presAssocID="{5509D19A-FC31-4893-BBD1-797A25313235}" presName="rootConnector" presStyleLbl="node4" presStyleIdx="2" presStyleCnt="16"/>
      <dgm:spPr/>
      <dgm:t>
        <a:bodyPr/>
        <a:lstStyle/>
        <a:p>
          <a:endParaRPr lang="en-US"/>
        </a:p>
      </dgm:t>
    </dgm:pt>
    <dgm:pt modelId="{E19A0EED-1853-44DF-98C9-F84205D836EE}" type="pres">
      <dgm:prSet presAssocID="{5509D19A-FC31-4893-BBD1-797A25313235}" presName="hierChild4" presStyleCnt="0"/>
      <dgm:spPr/>
    </dgm:pt>
    <dgm:pt modelId="{B40F87E9-97D5-4FB3-9A8B-5438B51CBB37}" type="pres">
      <dgm:prSet presAssocID="{5509D19A-FC31-4893-BBD1-797A25313235}" presName="hierChild5" presStyleCnt="0"/>
      <dgm:spPr/>
    </dgm:pt>
    <dgm:pt modelId="{7EC79354-0236-441A-9E7B-0F1A10DCF75B}" type="pres">
      <dgm:prSet presAssocID="{DC5EB025-E94C-4672-B6BB-B37A81F4723C}" presName="Name37" presStyleLbl="parChTrans1D4" presStyleIdx="4" presStyleCnt="20"/>
      <dgm:spPr/>
      <dgm:t>
        <a:bodyPr/>
        <a:lstStyle/>
        <a:p>
          <a:endParaRPr lang="en-US"/>
        </a:p>
      </dgm:t>
    </dgm:pt>
    <dgm:pt modelId="{71A60E13-1D42-463E-8784-40E746705C92}" type="pres">
      <dgm:prSet presAssocID="{9C27D336-B146-4E9E-92DD-8F559883D60F}" presName="hierRoot2" presStyleCnt="0">
        <dgm:presLayoutVars>
          <dgm:hierBranch val="init"/>
        </dgm:presLayoutVars>
      </dgm:prSet>
      <dgm:spPr/>
    </dgm:pt>
    <dgm:pt modelId="{195732B5-2924-4B78-9428-0E0E2F401CCB}" type="pres">
      <dgm:prSet presAssocID="{9C27D336-B146-4E9E-92DD-8F559883D60F}" presName="rootComposite" presStyleCnt="0"/>
      <dgm:spPr/>
    </dgm:pt>
    <dgm:pt modelId="{ACF2B875-EBE5-4B2F-B57C-ED8A3454ACE8}" type="pres">
      <dgm:prSet presAssocID="{9C27D336-B146-4E9E-92DD-8F559883D60F}" presName="rootText" presStyleLbl="node4" presStyleIdx="3" presStyleCnt="16" custScaleX="131812" custLinFactNeighborX="-88039" custLinFactNeighborY="5640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3412883-C374-4B20-8956-6481ABC765FE}" type="pres">
      <dgm:prSet presAssocID="{9C27D336-B146-4E9E-92DD-8F559883D60F}" presName="rootConnector" presStyleLbl="node4" presStyleIdx="3" presStyleCnt="16"/>
      <dgm:spPr/>
      <dgm:t>
        <a:bodyPr/>
        <a:lstStyle/>
        <a:p>
          <a:endParaRPr lang="en-US"/>
        </a:p>
      </dgm:t>
    </dgm:pt>
    <dgm:pt modelId="{98A5B583-FACE-4842-BF55-D74315A994B2}" type="pres">
      <dgm:prSet presAssocID="{9C27D336-B146-4E9E-92DD-8F559883D60F}" presName="hierChild4" presStyleCnt="0"/>
      <dgm:spPr/>
    </dgm:pt>
    <dgm:pt modelId="{932579BC-E87E-4343-A06E-396F0B562FF1}" type="pres">
      <dgm:prSet presAssocID="{9C27D336-B146-4E9E-92DD-8F559883D60F}" presName="hierChild5" presStyleCnt="0"/>
      <dgm:spPr/>
    </dgm:pt>
    <dgm:pt modelId="{43199506-475D-44F7-921F-199FBE116EA7}" type="pres">
      <dgm:prSet presAssocID="{31BAD205-B64C-41B9-A9EB-B132878E2588}" presName="hierChild7" presStyleCnt="0"/>
      <dgm:spPr/>
    </dgm:pt>
    <dgm:pt modelId="{0512F9B8-FEF0-49BE-B83F-C0DDAD9ADD45}" type="pres">
      <dgm:prSet presAssocID="{B5A94BB9-8FA9-4D98-86BC-792185BC0F40}" presName="Name111" presStyleLbl="parChTrans1D4" presStyleIdx="5" presStyleCnt="20"/>
      <dgm:spPr/>
      <dgm:t>
        <a:bodyPr/>
        <a:lstStyle/>
        <a:p>
          <a:endParaRPr lang="en-US"/>
        </a:p>
      </dgm:t>
    </dgm:pt>
    <dgm:pt modelId="{F5E10983-C4A6-4275-A5DD-656AC6BF3810}" type="pres">
      <dgm:prSet presAssocID="{9CB2D014-E02A-4684-8B61-3427FDCEF90B}" presName="hierRoot3" presStyleCnt="0">
        <dgm:presLayoutVars>
          <dgm:hierBranch val="init"/>
        </dgm:presLayoutVars>
      </dgm:prSet>
      <dgm:spPr/>
    </dgm:pt>
    <dgm:pt modelId="{DBDB560C-6594-450D-B7D2-FA46A82CDF5F}" type="pres">
      <dgm:prSet presAssocID="{9CB2D014-E02A-4684-8B61-3427FDCEF90B}" presName="rootComposite3" presStyleCnt="0"/>
      <dgm:spPr/>
    </dgm:pt>
    <dgm:pt modelId="{964892B1-01E8-4EB2-B298-D138FBA3680F}" type="pres">
      <dgm:prSet presAssocID="{9CB2D014-E02A-4684-8B61-3427FDCEF90B}" presName="rootText3" presStyleLbl="asst3" presStyleIdx="1" presStyleCnt="4" custLinFactNeighborX="-29866" custLinFactNeighborY="5640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F89097A-A9D1-426F-911D-C8AE3A0A6165}" type="pres">
      <dgm:prSet presAssocID="{9CB2D014-E02A-4684-8B61-3427FDCEF90B}" presName="rootConnector3" presStyleLbl="asst3" presStyleIdx="1" presStyleCnt="4"/>
      <dgm:spPr/>
      <dgm:t>
        <a:bodyPr/>
        <a:lstStyle/>
        <a:p>
          <a:endParaRPr lang="en-US"/>
        </a:p>
      </dgm:t>
    </dgm:pt>
    <dgm:pt modelId="{7A1448CB-9187-49EE-BB26-DBF6369ACE4D}" type="pres">
      <dgm:prSet presAssocID="{9CB2D014-E02A-4684-8B61-3427FDCEF90B}" presName="hierChild6" presStyleCnt="0"/>
      <dgm:spPr/>
    </dgm:pt>
    <dgm:pt modelId="{BC7FF7B7-7739-4107-A0FB-48028BE20524}" type="pres">
      <dgm:prSet presAssocID="{9C92FBC2-0800-40F4-9674-D7020FBB552A}" presName="Name37" presStyleLbl="parChTrans1D4" presStyleIdx="6" presStyleCnt="20"/>
      <dgm:spPr/>
      <dgm:t>
        <a:bodyPr/>
        <a:lstStyle/>
        <a:p>
          <a:endParaRPr lang="en-US"/>
        </a:p>
      </dgm:t>
    </dgm:pt>
    <dgm:pt modelId="{D0D019E3-1CC3-43E5-8FFB-02A4D062F5D5}" type="pres">
      <dgm:prSet presAssocID="{0CB02110-A6D8-420A-B409-BC225120CDA7}" presName="hierRoot2" presStyleCnt="0">
        <dgm:presLayoutVars>
          <dgm:hierBranch val="init"/>
        </dgm:presLayoutVars>
      </dgm:prSet>
      <dgm:spPr/>
    </dgm:pt>
    <dgm:pt modelId="{C3780B15-529B-47AF-BB29-90F482220868}" type="pres">
      <dgm:prSet presAssocID="{0CB02110-A6D8-420A-B409-BC225120CDA7}" presName="rootComposite" presStyleCnt="0"/>
      <dgm:spPr/>
    </dgm:pt>
    <dgm:pt modelId="{24B37485-6346-4101-B1C2-B27A0863EE6B}" type="pres">
      <dgm:prSet presAssocID="{0CB02110-A6D8-420A-B409-BC225120CDA7}" presName="rootText" presStyleLbl="node4" presStyleIdx="4" presStyleCnt="16" custScaleX="153094" custLinFactNeighborX="-72960" custLinFactNeighborY="5640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8557CC7-0CD3-48AA-8168-D46311409661}" type="pres">
      <dgm:prSet presAssocID="{0CB02110-A6D8-420A-B409-BC225120CDA7}" presName="rootConnector" presStyleLbl="node4" presStyleIdx="4" presStyleCnt="16"/>
      <dgm:spPr/>
      <dgm:t>
        <a:bodyPr/>
        <a:lstStyle/>
        <a:p>
          <a:endParaRPr lang="en-US"/>
        </a:p>
      </dgm:t>
    </dgm:pt>
    <dgm:pt modelId="{AE711A2E-03E5-45F2-8F41-76E67F94726E}" type="pres">
      <dgm:prSet presAssocID="{0CB02110-A6D8-420A-B409-BC225120CDA7}" presName="hierChild4" presStyleCnt="0"/>
      <dgm:spPr/>
    </dgm:pt>
    <dgm:pt modelId="{F3F7A33E-520C-4518-879C-8A066274FD91}" type="pres">
      <dgm:prSet presAssocID="{6130334F-4C3C-47AB-A125-C10761FC26E1}" presName="Name37" presStyleLbl="parChTrans1D4" presStyleIdx="7" presStyleCnt="20"/>
      <dgm:spPr/>
      <dgm:t>
        <a:bodyPr/>
        <a:lstStyle/>
        <a:p>
          <a:endParaRPr lang="en-US"/>
        </a:p>
      </dgm:t>
    </dgm:pt>
    <dgm:pt modelId="{2E30C02A-0CC6-42DE-BF7E-54860FEE2D6F}" type="pres">
      <dgm:prSet presAssocID="{CBAFC67F-02D6-452D-9C1E-3AB9BB5096AC}" presName="hierRoot2" presStyleCnt="0">
        <dgm:presLayoutVars>
          <dgm:hierBranch val="init"/>
        </dgm:presLayoutVars>
      </dgm:prSet>
      <dgm:spPr/>
    </dgm:pt>
    <dgm:pt modelId="{AB538CB3-B412-48D8-9135-2C9EDD2BA36C}" type="pres">
      <dgm:prSet presAssocID="{CBAFC67F-02D6-452D-9C1E-3AB9BB5096AC}" presName="rootComposite" presStyleCnt="0"/>
      <dgm:spPr/>
    </dgm:pt>
    <dgm:pt modelId="{048998B1-75C4-49FA-9CF9-ED91302BB6FF}" type="pres">
      <dgm:prSet presAssocID="{CBAFC67F-02D6-452D-9C1E-3AB9BB5096AC}" presName="rootText" presStyleLbl="node4" presStyleIdx="5" presStyleCnt="16" custLinFactNeighborX="-69512" custLinFactNeighborY="5640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2C76E15-1B88-435B-9420-EC9D9C5CC527}" type="pres">
      <dgm:prSet presAssocID="{CBAFC67F-02D6-452D-9C1E-3AB9BB5096AC}" presName="rootConnector" presStyleLbl="node4" presStyleIdx="5" presStyleCnt="16"/>
      <dgm:spPr/>
      <dgm:t>
        <a:bodyPr/>
        <a:lstStyle/>
        <a:p>
          <a:endParaRPr lang="en-US"/>
        </a:p>
      </dgm:t>
    </dgm:pt>
    <dgm:pt modelId="{C053B879-352E-4DFC-8181-E0297B459156}" type="pres">
      <dgm:prSet presAssocID="{CBAFC67F-02D6-452D-9C1E-3AB9BB5096AC}" presName="hierChild4" presStyleCnt="0"/>
      <dgm:spPr/>
    </dgm:pt>
    <dgm:pt modelId="{E1040221-92AB-48AF-85F4-587D1C3E4D62}" type="pres">
      <dgm:prSet presAssocID="{CBAFC67F-02D6-452D-9C1E-3AB9BB5096AC}" presName="hierChild5" presStyleCnt="0"/>
      <dgm:spPr/>
    </dgm:pt>
    <dgm:pt modelId="{6186FEB3-4292-4680-B9FC-46CA5BEB947A}" type="pres">
      <dgm:prSet presAssocID="{44F0551D-392A-4DAA-A23E-4E8E9F7C523D}" presName="Name37" presStyleLbl="parChTrans1D4" presStyleIdx="8" presStyleCnt="20"/>
      <dgm:spPr/>
      <dgm:t>
        <a:bodyPr/>
        <a:lstStyle/>
        <a:p>
          <a:endParaRPr lang="en-US"/>
        </a:p>
      </dgm:t>
    </dgm:pt>
    <dgm:pt modelId="{E2E5D69E-5EEC-444A-B180-CCEF91658A98}" type="pres">
      <dgm:prSet presAssocID="{3CE8DCE7-C62C-4D02-9FA5-FDF500F37149}" presName="hierRoot2" presStyleCnt="0">
        <dgm:presLayoutVars>
          <dgm:hierBranch val="init"/>
        </dgm:presLayoutVars>
      </dgm:prSet>
      <dgm:spPr/>
    </dgm:pt>
    <dgm:pt modelId="{B68BD21F-96A4-4741-94B0-77BEFF44FB7F}" type="pres">
      <dgm:prSet presAssocID="{3CE8DCE7-C62C-4D02-9FA5-FDF500F37149}" presName="rootComposite" presStyleCnt="0"/>
      <dgm:spPr/>
    </dgm:pt>
    <dgm:pt modelId="{1F84A32C-33D7-4402-80BD-2F922BA70F10}" type="pres">
      <dgm:prSet presAssocID="{3CE8DCE7-C62C-4D02-9FA5-FDF500F37149}" presName="rootText" presStyleLbl="node4" presStyleIdx="6" presStyleCnt="16" custScaleX="116460" custLinFactNeighborX="-69512" custLinFactNeighborY="5640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E8DD27C-F365-4B6D-845D-5AC5947DB724}" type="pres">
      <dgm:prSet presAssocID="{3CE8DCE7-C62C-4D02-9FA5-FDF500F37149}" presName="rootConnector" presStyleLbl="node4" presStyleIdx="6" presStyleCnt="16"/>
      <dgm:spPr/>
      <dgm:t>
        <a:bodyPr/>
        <a:lstStyle/>
        <a:p>
          <a:endParaRPr lang="en-US"/>
        </a:p>
      </dgm:t>
    </dgm:pt>
    <dgm:pt modelId="{D3050D98-B066-45A2-B1F4-BFC8186D7B66}" type="pres">
      <dgm:prSet presAssocID="{3CE8DCE7-C62C-4D02-9FA5-FDF500F37149}" presName="hierChild4" presStyleCnt="0"/>
      <dgm:spPr/>
    </dgm:pt>
    <dgm:pt modelId="{E3AEBBE3-C0DE-4178-89A9-E2952D9F3458}" type="pres">
      <dgm:prSet presAssocID="{3CE8DCE7-C62C-4D02-9FA5-FDF500F37149}" presName="hierChild5" presStyleCnt="0"/>
      <dgm:spPr/>
    </dgm:pt>
    <dgm:pt modelId="{A0E546AE-2D58-454A-B0A2-668360D4507B}" type="pres">
      <dgm:prSet presAssocID="{A2ED9BD0-5856-4EB0-9A00-E10B049E70D3}" presName="Name37" presStyleLbl="parChTrans1D4" presStyleIdx="9" presStyleCnt="20"/>
      <dgm:spPr/>
      <dgm:t>
        <a:bodyPr/>
        <a:lstStyle/>
        <a:p>
          <a:endParaRPr lang="en-US"/>
        </a:p>
      </dgm:t>
    </dgm:pt>
    <dgm:pt modelId="{8F9482A0-A2D0-44B5-8D96-1093DD04FA34}" type="pres">
      <dgm:prSet presAssocID="{16FD70DB-C824-4297-9B3C-B989468DEAD5}" presName="hierRoot2" presStyleCnt="0">
        <dgm:presLayoutVars>
          <dgm:hierBranch val="init"/>
        </dgm:presLayoutVars>
      </dgm:prSet>
      <dgm:spPr/>
    </dgm:pt>
    <dgm:pt modelId="{B3D5250B-0322-44DF-AC33-5FF015840D9E}" type="pres">
      <dgm:prSet presAssocID="{16FD70DB-C824-4297-9B3C-B989468DEAD5}" presName="rootComposite" presStyleCnt="0"/>
      <dgm:spPr/>
    </dgm:pt>
    <dgm:pt modelId="{62969171-AF8E-4CB2-8BF8-AB1614D11F04}" type="pres">
      <dgm:prSet presAssocID="{16FD70DB-C824-4297-9B3C-B989468DEAD5}" presName="rootText" presStyleLbl="node4" presStyleIdx="7" presStyleCnt="16" custScaleX="126415" custLinFactNeighborX="-69512" custLinFactNeighborY="5640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75ADB16-56A4-4ED0-A0A2-0A0547F2BD8F}" type="pres">
      <dgm:prSet presAssocID="{16FD70DB-C824-4297-9B3C-B989468DEAD5}" presName="rootConnector" presStyleLbl="node4" presStyleIdx="7" presStyleCnt="16"/>
      <dgm:spPr/>
      <dgm:t>
        <a:bodyPr/>
        <a:lstStyle/>
        <a:p>
          <a:endParaRPr lang="en-US"/>
        </a:p>
      </dgm:t>
    </dgm:pt>
    <dgm:pt modelId="{D13C85B7-B7CD-4A15-A715-5D86BDCBC5A1}" type="pres">
      <dgm:prSet presAssocID="{16FD70DB-C824-4297-9B3C-B989468DEAD5}" presName="hierChild4" presStyleCnt="0"/>
      <dgm:spPr/>
    </dgm:pt>
    <dgm:pt modelId="{74ECF666-615E-4347-ABAF-452D6AADA6E5}" type="pres">
      <dgm:prSet presAssocID="{16FD70DB-C824-4297-9B3C-B989468DEAD5}" presName="hierChild5" presStyleCnt="0"/>
      <dgm:spPr/>
    </dgm:pt>
    <dgm:pt modelId="{7C8ACA7A-5A72-4A51-A091-C2DA6EB5B4F9}" type="pres">
      <dgm:prSet presAssocID="{0406E1D1-104A-4F9C-A181-5AC6A4B5E8F4}" presName="Name37" presStyleLbl="parChTrans1D4" presStyleIdx="10" presStyleCnt="20"/>
      <dgm:spPr/>
      <dgm:t>
        <a:bodyPr/>
        <a:lstStyle/>
        <a:p>
          <a:endParaRPr lang="en-US"/>
        </a:p>
      </dgm:t>
    </dgm:pt>
    <dgm:pt modelId="{06ED335B-693B-48A8-996E-EDC36B9E080C}" type="pres">
      <dgm:prSet presAssocID="{C7D45E4E-1C8D-402A-8E06-8311FE83A35E}" presName="hierRoot2" presStyleCnt="0">
        <dgm:presLayoutVars>
          <dgm:hierBranch val="init"/>
        </dgm:presLayoutVars>
      </dgm:prSet>
      <dgm:spPr/>
    </dgm:pt>
    <dgm:pt modelId="{CCA6A47F-9F94-43E7-87F4-3A3641885932}" type="pres">
      <dgm:prSet presAssocID="{C7D45E4E-1C8D-402A-8E06-8311FE83A35E}" presName="rootComposite" presStyleCnt="0"/>
      <dgm:spPr/>
    </dgm:pt>
    <dgm:pt modelId="{45E3DD2A-98B0-4B8C-BE61-F3E0FB13D0B9}" type="pres">
      <dgm:prSet presAssocID="{C7D45E4E-1C8D-402A-8E06-8311FE83A35E}" presName="rootText" presStyleLbl="node4" presStyleIdx="8" presStyleCnt="16" custScaleX="116460" custLinFactNeighborX="-69512" custLinFactNeighborY="5640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14D22EE-4A9B-456E-838D-AC8280D261E1}" type="pres">
      <dgm:prSet presAssocID="{C7D45E4E-1C8D-402A-8E06-8311FE83A35E}" presName="rootConnector" presStyleLbl="node4" presStyleIdx="8" presStyleCnt="16"/>
      <dgm:spPr/>
      <dgm:t>
        <a:bodyPr/>
        <a:lstStyle/>
        <a:p>
          <a:endParaRPr lang="en-US"/>
        </a:p>
      </dgm:t>
    </dgm:pt>
    <dgm:pt modelId="{B376BA2A-DD0D-4F10-8971-1FBA92818B5E}" type="pres">
      <dgm:prSet presAssocID="{C7D45E4E-1C8D-402A-8E06-8311FE83A35E}" presName="hierChild4" presStyleCnt="0"/>
      <dgm:spPr/>
    </dgm:pt>
    <dgm:pt modelId="{FA827E98-7AD7-4A84-9E4D-B287F3CB603B}" type="pres">
      <dgm:prSet presAssocID="{C7D45E4E-1C8D-402A-8E06-8311FE83A35E}" presName="hierChild5" presStyleCnt="0"/>
      <dgm:spPr/>
    </dgm:pt>
    <dgm:pt modelId="{8A6E75C8-4687-4BFF-8EF6-949AF48C83C7}" type="pres">
      <dgm:prSet presAssocID="{0CB02110-A6D8-420A-B409-BC225120CDA7}" presName="hierChild5" presStyleCnt="0"/>
      <dgm:spPr/>
    </dgm:pt>
    <dgm:pt modelId="{C8EE9D81-9DE2-4F6F-B567-77FBFA123825}" type="pres">
      <dgm:prSet presAssocID="{21FD3E23-6E32-42BC-B883-95CFFC966094}" presName="Name37" presStyleLbl="parChTrans1D4" presStyleIdx="11" presStyleCnt="20"/>
      <dgm:spPr/>
      <dgm:t>
        <a:bodyPr/>
        <a:lstStyle/>
        <a:p>
          <a:endParaRPr lang="en-US"/>
        </a:p>
      </dgm:t>
    </dgm:pt>
    <dgm:pt modelId="{C79CF1DA-C511-4166-A91A-4E445598342B}" type="pres">
      <dgm:prSet presAssocID="{37791126-E47F-4DF2-BA52-34B01533FCB0}" presName="hierRoot2" presStyleCnt="0">
        <dgm:presLayoutVars>
          <dgm:hierBranch val="init"/>
        </dgm:presLayoutVars>
      </dgm:prSet>
      <dgm:spPr/>
    </dgm:pt>
    <dgm:pt modelId="{5783D477-2C1E-48B1-9B3D-C1A711DE1532}" type="pres">
      <dgm:prSet presAssocID="{37791126-E47F-4DF2-BA52-34B01533FCB0}" presName="rootComposite" presStyleCnt="0"/>
      <dgm:spPr/>
    </dgm:pt>
    <dgm:pt modelId="{ECC21329-FCBE-4FB1-8B06-847F3C978EBF}" type="pres">
      <dgm:prSet presAssocID="{37791126-E47F-4DF2-BA52-34B01533FCB0}" presName="rootText" presStyleLbl="node4" presStyleIdx="9" presStyleCnt="16" custScaleX="142243" custLinFactNeighborX="-14352" custLinFactNeighborY="5640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CF41AB7-B0C8-4779-8385-9D3E3FDB1603}" type="pres">
      <dgm:prSet presAssocID="{37791126-E47F-4DF2-BA52-34B01533FCB0}" presName="rootConnector" presStyleLbl="node4" presStyleIdx="9" presStyleCnt="16"/>
      <dgm:spPr/>
      <dgm:t>
        <a:bodyPr/>
        <a:lstStyle/>
        <a:p>
          <a:endParaRPr lang="en-US"/>
        </a:p>
      </dgm:t>
    </dgm:pt>
    <dgm:pt modelId="{7F8486BC-D77C-4BC4-BDBA-B0D9870EC7F3}" type="pres">
      <dgm:prSet presAssocID="{37791126-E47F-4DF2-BA52-34B01533FCB0}" presName="hierChild4" presStyleCnt="0"/>
      <dgm:spPr/>
    </dgm:pt>
    <dgm:pt modelId="{F5F497CD-8E48-4205-A588-F6856045C9D1}" type="pres">
      <dgm:prSet presAssocID="{8FDFC39A-5B6D-4309-9BA6-134F65512323}" presName="Name37" presStyleLbl="parChTrans1D4" presStyleIdx="12" presStyleCnt="20"/>
      <dgm:spPr/>
      <dgm:t>
        <a:bodyPr/>
        <a:lstStyle/>
        <a:p>
          <a:endParaRPr lang="en-US"/>
        </a:p>
      </dgm:t>
    </dgm:pt>
    <dgm:pt modelId="{E7CD8F87-D723-463E-8F77-A398FCAEE7AF}" type="pres">
      <dgm:prSet presAssocID="{7C12479F-1A81-459A-A07E-6B9F6DAA7D85}" presName="hierRoot2" presStyleCnt="0">
        <dgm:presLayoutVars>
          <dgm:hierBranch val="init"/>
        </dgm:presLayoutVars>
      </dgm:prSet>
      <dgm:spPr/>
    </dgm:pt>
    <dgm:pt modelId="{FDFB98D1-7DF5-4DB7-9A50-5D12966DF6BA}" type="pres">
      <dgm:prSet presAssocID="{7C12479F-1A81-459A-A07E-6B9F6DAA7D85}" presName="rootComposite" presStyleCnt="0"/>
      <dgm:spPr/>
    </dgm:pt>
    <dgm:pt modelId="{5D469726-0D9F-40EE-8E92-FEAED1CED83A}" type="pres">
      <dgm:prSet presAssocID="{7C12479F-1A81-459A-A07E-6B9F6DAA7D85}" presName="rootText" presStyleLbl="node4" presStyleIdx="10" presStyleCnt="16" custLinFactNeighborX="-9181" custLinFactNeighborY="5640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0388200-4F44-4AD1-9815-14B22BB53650}" type="pres">
      <dgm:prSet presAssocID="{7C12479F-1A81-459A-A07E-6B9F6DAA7D85}" presName="rootConnector" presStyleLbl="node4" presStyleIdx="10" presStyleCnt="16"/>
      <dgm:spPr/>
      <dgm:t>
        <a:bodyPr/>
        <a:lstStyle/>
        <a:p>
          <a:endParaRPr lang="en-US"/>
        </a:p>
      </dgm:t>
    </dgm:pt>
    <dgm:pt modelId="{CDF9BBE4-331D-448D-BA05-B215E94B3AD2}" type="pres">
      <dgm:prSet presAssocID="{7C12479F-1A81-459A-A07E-6B9F6DAA7D85}" presName="hierChild4" presStyleCnt="0"/>
      <dgm:spPr/>
    </dgm:pt>
    <dgm:pt modelId="{53F1429F-FF81-41F2-9E85-4D7262C932B5}" type="pres">
      <dgm:prSet presAssocID="{7C12479F-1A81-459A-A07E-6B9F6DAA7D85}" presName="hierChild5" presStyleCnt="0"/>
      <dgm:spPr/>
    </dgm:pt>
    <dgm:pt modelId="{DAF17EC4-0CCE-46BF-983E-1606F9FB19D3}" type="pres">
      <dgm:prSet presAssocID="{AD2CD3B0-2816-4861-8C5E-E60394F7E997}" presName="Name37" presStyleLbl="parChTrans1D4" presStyleIdx="13" presStyleCnt="20"/>
      <dgm:spPr/>
      <dgm:t>
        <a:bodyPr/>
        <a:lstStyle/>
        <a:p>
          <a:endParaRPr lang="en-US"/>
        </a:p>
      </dgm:t>
    </dgm:pt>
    <dgm:pt modelId="{DAA2E5B0-6B91-4C2D-9B10-FD16844CE2AB}" type="pres">
      <dgm:prSet presAssocID="{713ABB06-F5BE-49D3-82BA-9C4118F98AE2}" presName="hierRoot2" presStyleCnt="0">
        <dgm:presLayoutVars>
          <dgm:hierBranch val="init"/>
        </dgm:presLayoutVars>
      </dgm:prSet>
      <dgm:spPr/>
    </dgm:pt>
    <dgm:pt modelId="{BBB5C18F-531D-4C3D-B3EE-E44C17A0755A}" type="pres">
      <dgm:prSet presAssocID="{713ABB06-F5BE-49D3-82BA-9C4118F98AE2}" presName="rootComposite" presStyleCnt="0"/>
      <dgm:spPr/>
    </dgm:pt>
    <dgm:pt modelId="{20587470-641A-48E3-8633-A03BE5D6C634}" type="pres">
      <dgm:prSet presAssocID="{713ABB06-F5BE-49D3-82BA-9C4118F98AE2}" presName="rootText" presStyleLbl="node4" presStyleIdx="11" presStyleCnt="16" custLinFactNeighborX="-9181" custLinFactNeighborY="5640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F237238-2C23-473D-A18D-5016E5A19B23}" type="pres">
      <dgm:prSet presAssocID="{713ABB06-F5BE-49D3-82BA-9C4118F98AE2}" presName="rootConnector" presStyleLbl="node4" presStyleIdx="11" presStyleCnt="16"/>
      <dgm:spPr/>
      <dgm:t>
        <a:bodyPr/>
        <a:lstStyle/>
        <a:p>
          <a:endParaRPr lang="en-US"/>
        </a:p>
      </dgm:t>
    </dgm:pt>
    <dgm:pt modelId="{2979A324-0650-4D7A-812B-738B6C135710}" type="pres">
      <dgm:prSet presAssocID="{713ABB06-F5BE-49D3-82BA-9C4118F98AE2}" presName="hierChild4" presStyleCnt="0"/>
      <dgm:spPr/>
    </dgm:pt>
    <dgm:pt modelId="{E5B0BD45-3D4B-4583-A432-42212D049E26}" type="pres">
      <dgm:prSet presAssocID="{713ABB06-F5BE-49D3-82BA-9C4118F98AE2}" presName="hierChild5" presStyleCnt="0"/>
      <dgm:spPr/>
    </dgm:pt>
    <dgm:pt modelId="{43557181-51EA-482F-AFD2-21ECE9983F0A}" type="pres">
      <dgm:prSet presAssocID="{37791126-E47F-4DF2-BA52-34B01533FCB0}" presName="hierChild5" presStyleCnt="0"/>
      <dgm:spPr/>
    </dgm:pt>
    <dgm:pt modelId="{A8C4F295-CBF1-440E-847C-8F3294542EA8}" type="pres">
      <dgm:prSet presAssocID="{9CB2D014-E02A-4684-8B61-3427FDCEF90B}" presName="hierChild7" presStyleCnt="0"/>
      <dgm:spPr/>
    </dgm:pt>
    <dgm:pt modelId="{F27F9658-7026-4ED1-BE6C-86E88A40DBAB}" type="pres">
      <dgm:prSet presAssocID="{3C9062F5-2201-4068-860C-F18F5572F3A2}" presName="Name111" presStyleLbl="parChTrans1D4" presStyleIdx="14" presStyleCnt="20"/>
      <dgm:spPr/>
      <dgm:t>
        <a:bodyPr/>
        <a:lstStyle/>
        <a:p>
          <a:endParaRPr lang="en-US"/>
        </a:p>
      </dgm:t>
    </dgm:pt>
    <dgm:pt modelId="{BD2AD6AC-F8D3-487B-8D7B-3683157A30CA}" type="pres">
      <dgm:prSet presAssocID="{A2082C3B-B729-4CC4-9883-E27A95A24D6A}" presName="hierRoot3" presStyleCnt="0">
        <dgm:presLayoutVars>
          <dgm:hierBranch val="init"/>
        </dgm:presLayoutVars>
      </dgm:prSet>
      <dgm:spPr/>
    </dgm:pt>
    <dgm:pt modelId="{909566AC-0023-43A8-B96F-B3FED47B1053}" type="pres">
      <dgm:prSet presAssocID="{A2082C3B-B729-4CC4-9883-E27A95A24D6A}" presName="rootComposite3" presStyleCnt="0"/>
      <dgm:spPr/>
    </dgm:pt>
    <dgm:pt modelId="{257D5203-59C4-4C57-A0DD-A00EACA2BE2F}" type="pres">
      <dgm:prSet presAssocID="{A2082C3B-B729-4CC4-9883-E27A95A24D6A}" presName="rootText3" presStyleLbl="asst3" presStyleIdx="2" presStyleCnt="4" custLinFactX="-100000" custLinFactY="-393176" custLinFactNeighborX="-150905" custLinFactNeighborY="-4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D432EE2-2D42-450D-B6AB-32D773557173}" type="pres">
      <dgm:prSet presAssocID="{A2082C3B-B729-4CC4-9883-E27A95A24D6A}" presName="rootConnector3" presStyleLbl="asst3" presStyleIdx="2" presStyleCnt="4"/>
      <dgm:spPr/>
      <dgm:t>
        <a:bodyPr/>
        <a:lstStyle/>
        <a:p>
          <a:endParaRPr lang="en-US"/>
        </a:p>
      </dgm:t>
    </dgm:pt>
    <dgm:pt modelId="{26FAD5A6-C49D-4604-8649-4AC015B7D888}" type="pres">
      <dgm:prSet presAssocID="{A2082C3B-B729-4CC4-9883-E27A95A24D6A}" presName="hierChild6" presStyleCnt="0"/>
      <dgm:spPr/>
    </dgm:pt>
    <dgm:pt modelId="{FBE34F05-B206-4E15-B25A-9ABE4E41F24A}" type="pres">
      <dgm:prSet presAssocID="{F067F72F-0701-4497-85C9-5581444F0335}" presName="Name37" presStyleLbl="parChTrans1D4" presStyleIdx="15" presStyleCnt="20"/>
      <dgm:spPr/>
      <dgm:t>
        <a:bodyPr/>
        <a:lstStyle/>
        <a:p>
          <a:endParaRPr lang="en-US"/>
        </a:p>
      </dgm:t>
    </dgm:pt>
    <dgm:pt modelId="{81D95A4A-3C7C-4DDA-AAB8-383DD8B8BCFE}" type="pres">
      <dgm:prSet presAssocID="{FDC38AC2-6F6B-4124-A5E8-1E152FB0C15B}" presName="hierRoot2" presStyleCnt="0">
        <dgm:presLayoutVars>
          <dgm:hierBranch val="init"/>
        </dgm:presLayoutVars>
      </dgm:prSet>
      <dgm:spPr/>
    </dgm:pt>
    <dgm:pt modelId="{3B68A018-50DA-4C09-A431-A3C561BA4C86}" type="pres">
      <dgm:prSet presAssocID="{FDC38AC2-6F6B-4124-A5E8-1E152FB0C15B}" presName="rootComposite" presStyleCnt="0"/>
      <dgm:spPr/>
    </dgm:pt>
    <dgm:pt modelId="{F5F4F236-94F9-4A25-A677-74D5409155C0}" type="pres">
      <dgm:prSet presAssocID="{FDC38AC2-6F6B-4124-A5E8-1E152FB0C15B}" presName="rootText" presStyleLbl="node4" presStyleIdx="12" presStyleCnt="16" custLinFactX="-100000" custLinFactY="-300000" custLinFactNeighborX="-151289" custLinFactNeighborY="-36876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E4696EF-196C-40CB-AF9F-F44B19194A44}" type="pres">
      <dgm:prSet presAssocID="{FDC38AC2-6F6B-4124-A5E8-1E152FB0C15B}" presName="rootConnector" presStyleLbl="node4" presStyleIdx="12" presStyleCnt="16"/>
      <dgm:spPr/>
      <dgm:t>
        <a:bodyPr/>
        <a:lstStyle/>
        <a:p>
          <a:endParaRPr lang="en-US"/>
        </a:p>
      </dgm:t>
    </dgm:pt>
    <dgm:pt modelId="{3304AB90-EBC7-4A08-8293-7AA6C1D837FB}" type="pres">
      <dgm:prSet presAssocID="{FDC38AC2-6F6B-4124-A5E8-1E152FB0C15B}" presName="hierChild4" presStyleCnt="0"/>
      <dgm:spPr/>
    </dgm:pt>
    <dgm:pt modelId="{03DC1F19-C104-4A05-8173-8812A92E7833}" type="pres">
      <dgm:prSet presAssocID="{FDC38AC2-6F6B-4124-A5E8-1E152FB0C15B}" presName="hierChild5" presStyleCnt="0"/>
      <dgm:spPr/>
    </dgm:pt>
    <dgm:pt modelId="{DD19574D-C05C-4495-80B7-2BBD02B4A8F4}" type="pres">
      <dgm:prSet presAssocID="{9BCFB0B2-51D9-4D81-ACE6-75541E785D38}" presName="Name37" presStyleLbl="parChTrans1D4" presStyleIdx="16" presStyleCnt="20"/>
      <dgm:spPr/>
      <dgm:t>
        <a:bodyPr/>
        <a:lstStyle/>
        <a:p>
          <a:endParaRPr lang="en-US"/>
        </a:p>
      </dgm:t>
    </dgm:pt>
    <dgm:pt modelId="{A2D64FA9-AAFF-4817-B5F9-2F7B8E593FF5}" type="pres">
      <dgm:prSet presAssocID="{6B9B5170-66D2-4C42-A2B1-95C9362766A6}" presName="hierRoot2" presStyleCnt="0">
        <dgm:presLayoutVars>
          <dgm:hierBranch val="init"/>
        </dgm:presLayoutVars>
      </dgm:prSet>
      <dgm:spPr/>
    </dgm:pt>
    <dgm:pt modelId="{BB253D02-91AF-4E6E-AF6A-98601B4F835C}" type="pres">
      <dgm:prSet presAssocID="{6B9B5170-66D2-4C42-A2B1-95C9362766A6}" presName="rootComposite" presStyleCnt="0"/>
      <dgm:spPr/>
    </dgm:pt>
    <dgm:pt modelId="{A98B6204-6C08-47EB-B974-D96B76B3D1B8}" type="pres">
      <dgm:prSet presAssocID="{6B9B5170-66D2-4C42-A2B1-95C9362766A6}" presName="rootText" presStyleLbl="node4" presStyleIdx="13" presStyleCnt="16" custScaleX="136737" custLinFactX="-100000" custLinFactY="-300000" custLinFactNeighborX="-151289" custLinFactNeighborY="-36876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57EE196-E642-4B88-9E26-1BAF4168D913}" type="pres">
      <dgm:prSet presAssocID="{6B9B5170-66D2-4C42-A2B1-95C9362766A6}" presName="rootConnector" presStyleLbl="node4" presStyleIdx="13" presStyleCnt="16"/>
      <dgm:spPr/>
      <dgm:t>
        <a:bodyPr/>
        <a:lstStyle/>
        <a:p>
          <a:endParaRPr lang="en-US"/>
        </a:p>
      </dgm:t>
    </dgm:pt>
    <dgm:pt modelId="{F343BBFC-CE9A-47CC-AEAB-F6029D720BE3}" type="pres">
      <dgm:prSet presAssocID="{6B9B5170-66D2-4C42-A2B1-95C9362766A6}" presName="hierChild4" presStyleCnt="0"/>
      <dgm:spPr/>
    </dgm:pt>
    <dgm:pt modelId="{BC5B3426-CE83-4A50-913F-2348F5A80ED1}" type="pres">
      <dgm:prSet presAssocID="{6B9B5170-66D2-4C42-A2B1-95C9362766A6}" presName="hierChild5" presStyleCnt="0"/>
      <dgm:spPr/>
    </dgm:pt>
    <dgm:pt modelId="{4BFB61D0-0F03-C043-8B36-549013AD50FC}" type="pres">
      <dgm:prSet presAssocID="{064DB3DF-7C53-F44F-9649-C5DAB81A5C49}" presName="Name37" presStyleLbl="parChTrans1D4" presStyleIdx="17" presStyleCnt="20"/>
      <dgm:spPr/>
      <dgm:t>
        <a:bodyPr/>
        <a:lstStyle/>
        <a:p>
          <a:endParaRPr lang="en-US"/>
        </a:p>
      </dgm:t>
    </dgm:pt>
    <dgm:pt modelId="{DEA53D59-A8A5-D14E-BE15-B7F82B7D5A4A}" type="pres">
      <dgm:prSet presAssocID="{F78450AF-1362-6A49-97FD-34392EF6AE67}" presName="hierRoot2" presStyleCnt="0">
        <dgm:presLayoutVars>
          <dgm:hierBranch val="init"/>
        </dgm:presLayoutVars>
      </dgm:prSet>
      <dgm:spPr/>
    </dgm:pt>
    <dgm:pt modelId="{5866EE2B-C6C2-F347-A5B0-B848CE78CE4F}" type="pres">
      <dgm:prSet presAssocID="{F78450AF-1362-6A49-97FD-34392EF6AE67}" presName="rootComposite" presStyleCnt="0"/>
      <dgm:spPr/>
    </dgm:pt>
    <dgm:pt modelId="{7FF69A90-7AF3-CD46-9D73-93E7C4163443}" type="pres">
      <dgm:prSet presAssocID="{F78450AF-1362-6A49-97FD-34392EF6AE67}" presName="rootText" presStyleLbl="node4" presStyleIdx="14" presStyleCnt="16" custScaleX="104163" custScaleY="93830" custLinFactX="-100000" custLinFactY="-300000" custLinFactNeighborX="-151749" custLinFactNeighborY="-36743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54BB6C8-BB80-5E44-BB29-1C89E646E59C}" type="pres">
      <dgm:prSet presAssocID="{F78450AF-1362-6A49-97FD-34392EF6AE67}" presName="rootConnector" presStyleLbl="node4" presStyleIdx="14" presStyleCnt="16"/>
      <dgm:spPr/>
      <dgm:t>
        <a:bodyPr/>
        <a:lstStyle/>
        <a:p>
          <a:endParaRPr lang="en-US"/>
        </a:p>
      </dgm:t>
    </dgm:pt>
    <dgm:pt modelId="{75BAFA73-55FA-1747-9BD6-86DC46E7830D}" type="pres">
      <dgm:prSet presAssocID="{F78450AF-1362-6A49-97FD-34392EF6AE67}" presName="hierChild4" presStyleCnt="0"/>
      <dgm:spPr/>
    </dgm:pt>
    <dgm:pt modelId="{33F6D72F-829F-0A41-8399-0130F0DA420A}" type="pres">
      <dgm:prSet presAssocID="{F78450AF-1362-6A49-97FD-34392EF6AE67}" presName="hierChild5" presStyleCnt="0"/>
      <dgm:spPr/>
    </dgm:pt>
    <dgm:pt modelId="{0D11664C-BF80-41AB-A55C-40E4CD5206AE}" type="pres">
      <dgm:prSet presAssocID="{A2082C3B-B729-4CC4-9883-E27A95A24D6A}" presName="hierChild7" presStyleCnt="0"/>
      <dgm:spPr/>
    </dgm:pt>
    <dgm:pt modelId="{38329945-E338-4DDE-934C-3B57E46015D9}" type="pres">
      <dgm:prSet presAssocID="{EE1CFEF6-C7FB-4191-9D74-FBD7C7476852}" presName="Name111" presStyleLbl="parChTrans1D4" presStyleIdx="18" presStyleCnt="20"/>
      <dgm:spPr/>
      <dgm:t>
        <a:bodyPr/>
        <a:lstStyle/>
        <a:p>
          <a:endParaRPr lang="en-US"/>
        </a:p>
      </dgm:t>
    </dgm:pt>
    <dgm:pt modelId="{C2B4FC7A-A6C0-4B57-9504-E63C4BBC2094}" type="pres">
      <dgm:prSet presAssocID="{29549CED-838D-468D-B892-E2D12BE5ECFB}" presName="hierRoot3" presStyleCnt="0">
        <dgm:presLayoutVars>
          <dgm:hierBranch val="init"/>
        </dgm:presLayoutVars>
      </dgm:prSet>
      <dgm:spPr/>
    </dgm:pt>
    <dgm:pt modelId="{1CDF3ED0-D2E7-4449-A8E7-9101A1BD65A3}" type="pres">
      <dgm:prSet presAssocID="{29549CED-838D-468D-B892-E2D12BE5ECFB}" presName="rootComposite3" presStyleCnt="0"/>
      <dgm:spPr/>
    </dgm:pt>
    <dgm:pt modelId="{6EF9B0FB-AAE8-4E43-8B8A-F96A649E74BD}" type="pres">
      <dgm:prSet presAssocID="{29549CED-838D-468D-B892-E2D12BE5ECFB}" presName="rootText3" presStyleLbl="asst3" presStyleIdx="3" presStyleCnt="4" custLinFactX="100000" custLinFactY="-397422" custLinFactNeighborX="160924" custLinFactNeighborY="-4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05336B5-BA02-4BD3-9605-935D4518155E}" type="pres">
      <dgm:prSet presAssocID="{29549CED-838D-468D-B892-E2D12BE5ECFB}" presName="rootConnector3" presStyleLbl="asst3" presStyleIdx="3" presStyleCnt="4"/>
      <dgm:spPr/>
      <dgm:t>
        <a:bodyPr/>
        <a:lstStyle/>
        <a:p>
          <a:endParaRPr lang="en-US"/>
        </a:p>
      </dgm:t>
    </dgm:pt>
    <dgm:pt modelId="{2A090B28-9496-4FEA-B5F6-16970F7044E9}" type="pres">
      <dgm:prSet presAssocID="{29549CED-838D-468D-B892-E2D12BE5ECFB}" presName="hierChild6" presStyleCnt="0"/>
      <dgm:spPr/>
    </dgm:pt>
    <dgm:pt modelId="{3CEE5BC3-A170-400C-8572-85A8840961CA}" type="pres">
      <dgm:prSet presAssocID="{AD628941-47C2-403D-B193-C48C65C151E3}" presName="Name37" presStyleLbl="parChTrans1D4" presStyleIdx="19" presStyleCnt="20"/>
      <dgm:spPr/>
      <dgm:t>
        <a:bodyPr/>
        <a:lstStyle/>
        <a:p>
          <a:endParaRPr lang="en-US"/>
        </a:p>
      </dgm:t>
    </dgm:pt>
    <dgm:pt modelId="{4A912DB9-410A-4A16-9AB4-F21ADF4D11FE}" type="pres">
      <dgm:prSet presAssocID="{6797DC42-DB0D-4593-B309-866229E73827}" presName="hierRoot2" presStyleCnt="0">
        <dgm:presLayoutVars>
          <dgm:hierBranch val="init"/>
        </dgm:presLayoutVars>
      </dgm:prSet>
      <dgm:spPr/>
    </dgm:pt>
    <dgm:pt modelId="{CC895B29-5994-4AC2-A498-25A4040A5BDC}" type="pres">
      <dgm:prSet presAssocID="{6797DC42-DB0D-4593-B309-866229E73827}" presName="rootComposite" presStyleCnt="0"/>
      <dgm:spPr/>
    </dgm:pt>
    <dgm:pt modelId="{5E477282-AE67-4E9D-8BAD-EAD07AC553F0}" type="pres">
      <dgm:prSet presAssocID="{6797DC42-DB0D-4593-B309-866229E73827}" presName="rootText" presStyleLbl="node4" presStyleIdx="15" presStyleCnt="16" custScaleX="117180" custScaleY="117180" custLinFactX="105312" custLinFactY="-400000" custLinFactNeighborX="200000" custLinFactNeighborY="-40652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023A793-9EFB-4A9A-9C26-7FEB94D58EB7}" type="pres">
      <dgm:prSet presAssocID="{6797DC42-DB0D-4593-B309-866229E73827}" presName="rootConnector" presStyleLbl="node4" presStyleIdx="15" presStyleCnt="16"/>
      <dgm:spPr/>
      <dgm:t>
        <a:bodyPr/>
        <a:lstStyle/>
        <a:p>
          <a:endParaRPr lang="en-US"/>
        </a:p>
      </dgm:t>
    </dgm:pt>
    <dgm:pt modelId="{8A27E18C-431F-4FBA-B355-D6097E328447}" type="pres">
      <dgm:prSet presAssocID="{6797DC42-DB0D-4593-B309-866229E73827}" presName="hierChild4" presStyleCnt="0"/>
      <dgm:spPr/>
    </dgm:pt>
    <dgm:pt modelId="{85D5CE0A-3688-46E5-8DA8-3D4F7C056707}" type="pres">
      <dgm:prSet presAssocID="{6797DC42-DB0D-4593-B309-866229E73827}" presName="hierChild5" presStyleCnt="0"/>
      <dgm:spPr/>
    </dgm:pt>
    <dgm:pt modelId="{00DA0B12-2F19-418E-A367-315311FCDE4C}" type="pres">
      <dgm:prSet presAssocID="{29549CED-838D-468D-B892-E2D12BE5ECFB}" presName="hierChild7" presStyleCnt="0"/>
      <dgm:spPr/>
    </dgm:pt>
    <dgm:pt modelId="{1FE59A76-B977-42EC-A731-496E764B335B}" type="pres">
      <dgm:prSet presAssocID="{F8DE0D26-F58D-433B-88A2-0EF09C9B286D}" presName="hierChild5" presStyleCnt="0"/>
      <dgm:spPr/>
    </dgm:pt>
    <dgm:pt modelId="{D1D3CF14-0307-49B2-AA6C-9DEA93497FF5}" type="pres">
      <dgm:prSet presAssocID="{8DF20C6D-814A-4477-A460-6D846D7BB9F3}" presName="hierChild3" presStyleCnt="0"/>
      <dgm:spPr/>
    </dgm:pt>
    <dgm:pt modelId="{930BC061-BA6E-4128-AEFB-393C937077D7}" type="pres">
      <dgm:prSet presAssocID="{EDC4F3E1-31F2-4596-820E-468B8BCD2186}" presName="hierRoot1" presStyleCnt="0">
        <dgm:presLayoutVars>
          <dgm:hierBranch val="init"/>
        </dgm:presLayoutVars>
      </dgm:prSet>
      <dgm:spPr/>
    </dgm:pt>
    <dgm:pt modelId="{BCC9A282-2E0B-4458-8FBF-E3A016694785}" type="pres">
      <dgm:prSet presAssocID="{EDC4F3E1-31F2-4596-820E-468B8BCD2186}" presName="rootComposite1" presStyleCnt="0"/>
      <dgm:spPr/>
    </dgm:pt>
    <dgm:pt modelId="{6AA1A449-1AF9-43D9-839F-865545DDF1F9}" type="pres">
      <dgm:prSet presAssocID="{EDC4F3E1-31F2-4596-820E-468B8BCD2186}" presName="rootText1" presStyleLbl="node0" presStyleIdx="3" presStyleCnt="5" custScaleX="130015" custLinFactY="48182" custLinFactNeighborX="-1741" custLinFactNeighborY="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993901C-CCE3-4AD1-83ED-772A5EE735E3}" type="pres">
      <dgm:prSet presAssocID="{EDC4F3E1-31F2-4596-820E-468B8BCD2186}" presName="rootConnector1" presStyleLbl="node1" presStyleIdx="0" presStyleCnt="0"/>
      <dgm:spPr/>
      <dgm:t>
        <a:bodyPr/>
        <a:lstStyle/>
        <a:p>
          <a:endParaRPr lang="en-US"/>
        </a:p>
      </dgm:t>
    </dgm:pt>
    <dgm:pt modelId="{D8E6222D-1B76-4E7F-924F-382C87385BAF}" type="pres">
      <dgm:prSet presAssocID="{EDC4F3E1-31F2-4596-820E-468B8BCD2186}" presName="hierChild2" presStyleCnt="0"/>
      <dgm:spPr/>
    </dgm:pt>
    <dgm:pt modelId="{8BC876FE-1C7C-4744-863F-2AC648447C7F}" type="pres">
      <dgm:prSet presAssocID="{EDC4F3E1-31F2-4596-820E-468B8BCD2186}" presName="hierChild3" presStyleCnt="0"/>
      <dgm:spPr/>
    </dgm:pt>
    <dgm:pt modelId="{DC3FC7AF-A5B5-480F-939A-84C79228740D}" type="pres">
      <dgm:prSet presAssocID="{67926CB9-54C9-4F68-B9E7-0C2825BAF5A9}" presName="hierRoot1" presStyleCnt="0">
        <dgm:presLayoutVars>
          <dgm:hierBranch val="init"/>
        </dgm:presLayoutVars>
      </dgm:prSet>
      <dgm:spPr/>
    </dgm:pt>
    <dgm:pt modelId="{52F58ECA-1352-41E4-BBE6-278C93005B57}" type="pres">
      <dgm:prSet presAssocID="{67926CB9-54C9-4F68-B9E7-0C2825BAF5A9}" presName="rootComposite1" presStyleCnt="0"/>
      <dgm:spPr/>
    </dgm:pt>
    <dgm:pt modelId="{12B955F0-BE55-4135-96B3-9BD56F3E25CE}" type="pres">
      <dgm:prSet presAssocID="{67926CB9-54C9-4F68-B9E7-0C2825BAF5A9}" presName="rootText1" presStyleLbl="node0" presStyleIdx="4" presStyleCnt="5" custScaleX="129559" custLinFactY="51664" custLinFactNeighborX="5171" custLinFactNeighborY="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A0B59A2-4508-4381-BD91-441E58831391}" type="pres">
      <dgm:prSet presAssocID="{67926CB9-54C9-4F68-B9E7-0C2825BAF5A9}" presName="rootConnector1" presStyleLbl="node1" presStyleIdx="0" presStyleCnt="0"/>
      <dgm:spPr/>
      <dgm:t>
        <a:bodyPr/>
        <a:lstStyle/>
        <a:p>
          <a:endParaRPr lang="en-US"/>
        </a:p>
      </dgm:t>
    </dgm:pt>
    <dgm:pt modelId="{FF5160F8-ACE5-44D1-B56B-63A884B7E123}" type="pres">
      <dgm:prSet presAssocID="{67926CB9-54C9-4F68-B9E7-0C2825BAF5A9}" presName="hierChild2" presStyleCnt="0"/>
      <dgm:spPr/>
    </dgm:pt>
    <dgm:pt modelId="{6610D219-6E45-40CA-8A06-1F3C9CE6C1A3}" type="pres">
      <dgm:prSet presAssocID="{67926CB9-54C9-4F68-B9E7-0C2825BAF5A9}" presName="hierChild3" presStyleCnt="0"/>
      <dgm:spPr/>
    </dgm:pt>
  </dgm:ptLst>
  <dgm:cxnLst>
    <dgm:cxn modelId="{F3B59B2F-7995-4112-8608-A9E3CD174E8C}" type="presOf" srcId="{A6369109-B157-4A7F-8E5B-518D0BB39BA0}" destId="{1C06AA31-A3B6-460D-81ED-10E7CDB8F988}" srcOrd="0" destOrd="0" presId="urn:microsoft.com/office/officeart/2005/8/layout/orgChart1"/>
    <dgm:cxn modelId="{FF7FC5C8-C7DF-4386-99F9-924605FA3885}" type="presOf" srcId="{A14C0C17-4B9A-4AEB-BE33-B57F54E211BB}" destId="{46FCD4CB-788B-49C7-A625-3944EF7BF20D}" srcOrd="0" destOrd="0" presId="urn:microsoft.com/office/officeart/2005/8/layout/orgChart1"/>
    <dgm:cxn modelId="{739EF763-9A31-4A03-87E1-8E3432955454}" type="presOf" srcId="{9BCFB0B2-51D9-4D81-ACE6-75541E785D38}" destId="{DD19574D-C05C-4495-80B7-2BBD02B4A8F4}" srcOrd="0" destOrd="0" presId="urn:microsoft.com/office/officeart/2005/8/layout/orgChart1"/>
    <dgm:cxn modelId="{8A9BC88F-4EA9-429E-9271-33676B366F73}" srcId="{37791126-E47F-4DF2-BA52-34B01533FCB0}" destId="{7C12479F-1A81-459A-A07E-6B9F6DAA7D85}" srcOrd="0" destOrd="0" parTransId="{8FDFC39A-5B6D-4309-9BA6-134F65512323}" sibTransId="{CE9F99D2-1ECB-46D7-9483-9940B5FA28CC}"/>
    <dgm:cxn modelId="{3F9C4FBA-0E22-4482-B2A0-4BDFC88E8E72}" type="presOf" srcId="{713ABB06-F5BE-49D3-82BA-9C4118F98AE2}" destId="{20587470-641A-48E3-8633-A03BE5D6C634}" srcOrd="0" destOrd="0" presId="urn:microsoft.com/office/officeart/2005/8/layout/orgChart1"/>
    <dgm:cxn modelId="{9B7642A9-FE4C-451C-AE20-A904C5561481}" type="presOf" srcId="{C7D45E4E-1C8D-402A-8E06-8311FE83A35E}" destId="{D14D22EE-4A9B-456E-838D-AC8280D261E1}" srcOrd="1" destOrd="0" presId="urn:microsoft.com/office/officeart/2005/8/layout/orgChart1"/>
    <dgm:cxn modelId="{4DE6EE8B-0FE1-4826-A011-931B3D01C1E2}" type="presOf" srcId="{F78450AF-1362-6A49-97FD-34392EF6AE67}" destId="{7FF69A90-7AF3-CD46-9D73-93E7C4163443}" srcOrd="0" destOrd="0" presId="urn:microsoft.com/office/officeart/2005/8/layout/orgChart1"/>
    <dgm:cxn modelId="{BBA84B60-C236-41B7-9041-51D2BF08A20D}" type="presOf" srcId="{CBAFC67F-02D6-452D-9C1E-3AB9BB5096AC}" destId="{62C76E15-1B88-435B-9420-EC9D9C5CC527}" srcOrd="1" destOrd="0" presId="urn:microsoft.com/office/officeart/2005/8/layout/orgChart1"/>
    <dgm:cxn modelId="{F08F73A5-1F5C-3748-A9C2-C540915025AA}" srcId="{A2082C3B-B729-4CC4-9883-E27A95A24D6A}" destId="{F78450AF-1362-6A49-97FD-34392EF6AE67}" srcOrd="2" destOrd="0" parTransId="{064DB3DF-7C53-F44F-9649-C5DAB81A5C49}" sibTransId="{42759C62-7DDD-DF4E-BED4-2A0E8C067779}"/>
    <dgm:cxn modelId="{24F5CEBE-A0C7-4B71-A6A7-11A01372406B}" srcId="{32FF17E3-34A2-47AB-B0C9-02DDBA9DE955}" destId="{9CB2D014-E02A-4684-8B61-3427FDCEF90B}" srcOrd="1" destOrd="0" parTransId="{B5A94BB9-8FA9-4D98-86BC-792185BC0F40}" sibTransId="{DE8836BA-F085-4F89-8D93-983546AB582E}"/>
    <dgm:cxn modelId="{BB7CAEF8-7EB4-4CEA-A36B-77C52D385793}" type="presOf" srcId="{3C9062F5-2201-4068-860C-F18F5572F3A2}" destId="{F27F9658-7026-4ED1-BE6C-86E88A40DBAB}" srcOrd="0" destOrd="0" presId="urn:microsoft.com/office/officeart/2005/8/layout/orgChart1"/>
    <dgm:cxn modelId="{A0E45243-F68E-48D7-AA1B-1D40F73FA435}" srcId="{69E38527-E72B-4CBA-9622-1B70E267421F}" destId="{67926CB9-54C9-4F68-B9E7-0C2825BAF5A9}" srcOrd="4" destOrd="0" parTransId="{6FEA1508-BF21-4974-BE3D-EA0BDD657D75}" sibTransId="{575E7E8A-C978-4D33-B16C-7D25D0503441}"/>
    <dgm:cxn modelId="{699E4F81-B9CB-41AF-83D6-0760FEBF455C}" type="presOf" srcId="{F8DE0D26-F58D-433B-88A2-0EF09C9B286D}" destId="{1A5F21DC-DC68-48DC-BD27-5E746DDD0BAB}" srcOrd="0" destOrd="0" presId="urn:microsoft.com/office/officeart/2005/8/layout/orgChart1"/>
    <dgm:cxn modelId="{F2F9FCFC-322C-46FA-865E-EAD8C95D4B48}" type="presOf" srcId="{31BAD205-B64C-41B9-A9EB-B132878E2588}" destId="{A415ADCD-0220-4FBE-BCE6-81EC69FE9FD9}" srcOrd="1" destOrd="0" presId="urn:microsoft.com/office/officeart/2005/8/layout/orgChart1"/>
    <dgm:cxn modelId="{32641EB7-8220-43DF-94C2-F35B499D2A16}" srcId="{0CB02110-A6D8-420A-B409-BC225120CDA7}" destId="{C7D45E4E-1C8D-402A-8E06-8311FE83A35E}" srcOrd="3" destOrd="0" parTransId="{0406E1D1-104A-4F9C-A181-5AC6A4B5E8F4}" sibTransId="{9932CFB3-DC63-4E43-90EC-8509D6AA4621}"/>
    <dgm:cxn modelId="{E2923E37-908D-49C5-A827-1C7A0D771549}" srcId="{69E38527-E72B-4CBA-9622-1B70E267421F}" destId="{EDC4F3E1-31F2-4596-820E-468B8BCD2186}" srcOrd="3" destOrd="0" parTransId="{D645E764-0ADD-4F85-BFD3-4FA3537234B4}" sibTransId="{CC66065B-8AD7-47FD-8E6A-70D13F0FE098}"/>
    <dgm:cxn modelId="{584D06D9-AFA8-42AD-BF7B-E877B9A4289F}" type="presOf" srcId="{A2ED9BD0-5856-4EB0-9A00-E10B049E70D3}" destId="{A0E546AE-2D58-454A-B0A2-668360D4507B}" srcOrd="0" destOrd="0" presId="urn:microsoft.com/office/officeart/2005/8/layout/orgChart1"/>
    <dgm:cxn modelId="{D0B87F32-42C1-4C96-8A01-9E11B2CB7EE1}" type="presOf" srcId="{6B9B5170-66D2-4C42-A2B1-95C9362766A6}" destId="{657EE196-E642-4B88-9E26-1BAF4168D913}" srcOrd="1" destOrd="0" presId="urn:microsoft.com/office/officeart/2005/8/layout/orgChart1"/>
    <dgm:cxn modelId="{7F8F8B98-327D-4F1C-A806-FE0256BCBBE7}" type="presOf" srcId="{69E38527-E72B-4CBA-9622-1B70E267421F}" destId="{57E3FC29-81AE-45F3-BE56-B61C4791E464}" srcOrd="0" destOrd="0" presId="urn:microsoft.com/office/officeart/2005/8/layout/orgChart1"/>
    <dgm:cxn modelId="{86C24AC5-376E-4CD6-8F9B-45C1BE4427B2}" type="presOf" srcId="{2DC2ADA5-4E13-42F2-B1E5-047EC0D5D6AB}" destId="{3EC8ADEC-B88D-4495-8F4B-84122D6143D3}" srcOrd="1" destOrd="0" presId="urn:microsoft.com/office/officeart/2005/8/layout/orgChart1"/>
    <dgm:cxn modelId="{EB7B1417-55D9-4262-A754-4AD18E4E7E22}" type="presOf" srcId="{67926CB9-54C9-4F68-B9E7-0C2825BAF5A9}" destId="{12B955F0-BE55-4135-96B3-9BD56F3E25CE}" srcOrd="0" destOrd="0" presId="urn:microsoft.com/office/officeart/2005/8/layout/orgChart1"/>
    <dgm:cxn modelId="{C71BCCF6-2035-4C68-A3D6-6288C7337903}" type="presOf" srcId="{8DF20C6D-814A-4477-A460-6D846D7BB9F3}" destId="{2F440E55-E55C-4A42-BF67-E3E1B47C6BA4}" srcOrd="0" destOrd="0" presId="urn:microsoft.com/office/officeart/2005/8/layout/orgChart1"/>
    <dgm:cxn modelId="{9102D5F1-816A-45BF-92AB-369558B9424B}" srcId="{8DF20C6D-814A-4477-A460-6D846D7BB9F3}" destId="{F8DE0D26-F58D-433B-88A2-0EF09C9B286D}" srcOrd="0" destOrd="0" parTransId="{A6369109-B157-4A7F-8E5B-518D0BB39BA0}" sibTransId="{3F66A029-D5E3-406F-826D-3698083AA5A7}"/>
    <dgm:cxn modelId="{61F17322-0EDC-4C57-B901-1C8D80F32AD7}" type="presOf" srcId="{9CB2D014-E02A-4684-8B61-3427FDCEF90B}" destId="{8F89097A-A9D1-426F-911D-C8AE3A0A6165}" srcOrd="1" destOrd="0" presId="urn:microsoft.com/office/officeart/2005/8/layout/orgChart1"/>
    <dgm:cxn modelId="{3C177A3D-7770-4DB9-AFB9-872477168A36}" type="presOf" srcId="{32FF17E3-34A2-47AB-B0C9-02DDBA9DE955}" destId="{1411AAFE-C0F8-406B-AFD6-DAF9C67A069F}" srcOrd="0" destOrd="0" presId="urn:microsoft.com/office/officeart/2005/8/layout/orgChart1"/>
    <dgm:cxn modelId="{23ACBDB5-71DC-4AB4-BE41-B04355887722}" srcId="{A2082C3B-B729-4CC4-9883-E27A95A24D6A}" destId="{FDC38AC2-6F6B-4124-A5E8-1E152FB0C15B}" srcOrd="0" destOrd="0" parTransId="{F067F72F-0701-4497-85C9-5581444F0335}" sibTransId="{137272B9-6E91-4123-B9ED-132C25DEA179}"/>
    <dgm:cxn modelId="{6DABF6D6-DB1B-4E33-8DFF-503B73E8BB52}" srcId="{69E38527-E72B-4CBA-9622-1B70E267421F}" destId="{2DC2ADA5-4E13-42F2-B1E5-047EC0D5D6AB}" srcOrd="1" destOrd="0" parTransId="{5F745927-8468-498B-941C-8B1915C562FB}" sibTransId="{066266A2-9106-4A39-91A8-D1D69E04676D}"/>
    <dgm:cxn modelId="{DB5B1DBC-16D1-4EAE-973E-C83CA996D467}" srcId="{31BAD205-B64C-41B9-A9EB-B132878E2588}" destId="{DECBF546-B31D-4461-B3E1-3F828BEE90D9}" srcOrd="1" destOrd="0" parTransId="{66C8483B-EDA7-4ADB-A7CA-3A220AD1BF72}" sibTransId="{E91F7966-852D-4BD1-9EBD-588DB84903BA}"/>
    <dgm:cxn modelId="{1485950A-2D11-4FD7-A2F5-31D1530C3746}" type="presOf" srcId="{A2082C3B-B729-4CC4-9883-E27A95A24D6A}" destId="{ED432EE2-2D42-450D-B6AB-32D773557173}" srcOrd="1" destOrd="0" presId="urn:microsoft.com/office/officeart/2005/8/layout/orgChart1"/>
    <dgm:cxn modelId="{513C831A-F690-4EF8-A81B-A972DAB1723F}" srcId="{0CB02110-A6D8-420A-B409-BC225120CDA7}" destId="{CBAFC67F-02D6-452D-9C1E-3AB9BB5096AC}" srcOrd="0" destOrd="0" parTransId="{6130334F-4C3C-47AB-A125-C10761FC26E1}" sibTransId="{A83EE0FF-23A0-4D9E-A035-64D958950902}"/>
    <dgm:cxn modelId="{90CAC336-D0ED-45CB-B1C2-B18063F6C86B}" type="presOf" srcId="{9C27D336-B146-4E9E-92DD-8F559883D60F}" destId="{E3412883-C374-4B20-8956-6481ABC765FE}" srcOrd="1" destOrd="0" presId="urn:microsoft.com/office/officeart/2005/8/layout/orgChart1"/>
    <dgm:cxn modelId="{4AA79BE0-AB48-47E2-908C-F8233E3DFD83}" type="presOf" srcId="{21FD3E23-6E32-42BC-B883-95CFFC966094}" destId="{C8EE9D81-9DE2-4F6F-B567-77FBFA123825}" srcOrd="0" destOrd="0" presId="urn:microsoft.com/office/officeart/2005/8/layout/orgChart1"/>
    <dgm:cxn modelId="{55383F5D-01EB-4E03-BC99-FDA8F897182A}" type="presOf" srcId="{B5A94BB9-8FA9-4D98-86BC-792185BC0F40}" destId="{0512F9B8-FEF0-49BE-B83F-C0DDAD9ADD45}" srcOrd="0" destOrd="0" presId="urn:microsoft.com/office/officeart/2005/8/layout/orgChart1"/>
    <dgm:cxn modelId="{F1F2704D-E6B0-4419-ACD1-7C11E07FCF92}" type="presOf" srcId="{37791126-E47F-4DF2-BA52-34B01533FCB0}" destId="{ECC21329-FCBE-4FB1-8B06-847F3C978EBF}" srcOrd="0" destOrd="0" presId="urn:microsoft.com/office/officeart/2005/8/layout/orgChart1"/>
    <dgm:cxn modelId="{88F59F7F-6694-4C83-9965-C5148886ECCF}" type="presOf" srcId="{29549CED-838D-468D-B892-E2D12BE5ECFB}" destId="{D05336B5-BA02-4BD3-9605-935D4518155E}" srcOrd="1" destOrd="0" presId="urn:microsoft.com/office/officeart/2005/8/layout/orgChart1"/>
    <dgm:cxn modelId="{454C8D3C-07A8-4498-B0EF-AA9213CAFB97}" type="presOf" srcId="{66C8483B-EDA7-4ADB-A7CA-3A220AD1BF72}" destId="{DCFC6F2E-AC0A-4BDC-8541-F2173CABA4FB}" srcOrd="0" destOrd="0" presId="urn:microsoft.com/office/officeart/2005/8/layout/orgChart1"/>
    <dgm:cxn modelId="{7222D82E-663E-4EC9-B9FE-CA2639EA098B}" type="presOf" srcId="{6797DC42-DB0D-4593-B309-866229E73827}" destId="{5E477282-AE67-4E9D-8BAD-EAD07AC553F0}" srcOrd="0" destOrd="0" presId="urn:microsoft.com/office/officeart/2005/8/layout/orgChart1"/>
    <dgm:cxn modelId="{D063C75F-E2D8-4087-AF4D-42319E4A22CB}" type="presOf" srcId="{EE1CFEF6-C7FB-4191-9D74-FBD7C7476852}" destId="{38329945-E338-4DDE-934C-3B57E46015D9}" srcOrd="0" destOrd="0" presId="urn:microsoft.com/office/officeart/2005/8/layout/orgChart1"/>
    <dgm:cxn modelId="{292AC450-4705-4D79-A6CA-953206B40ADD}" type="presOf" srcId="{5509D19A-FC31-4893-BBD1-797A25313235}" destId="{34FA410E-0E46-4EC6-9858-F16782B3C542}" srcOrd="1" destOrd="0" presId="urn:microsoft.com/office/officeart/2005/8/layout/orgChart1"/>
    <dgm:cxn modelId="{B674FFCC-9EF8-4AB4-A5B8-69B11A8D93D2}" type="presOf" srcId="{EDC4F3E1-31F2-4596-820E-468B8BCD2186}" destId="{6AA1A449-1AF9-43D9-839F-865545DDF1F9}" srcOrd="0" destOrd="0" presId="urn:microsoft.com/office/officeart/2005/8/layout/orgChart1"/>
    <dgm:cxn modelId="{74C02B44-94E8-416A-99A8-3398C914EF11}" type="presOf" srcId="{8DF20C6D-814A-4477-A460-6D846D7BB9F3}" destId="{5F12FF00-1587-4256-A07E-2759B0A50E38}" srcOrd="1" destOrd="0" presId="urn:microsoft.com/office/officeart/2005/8/layout/orgChart1"/>
    <dgm:cxn modelId="{DF395873-448B-4C9A-8B4B-637B94AEDFCD}" type="presOf" srcId="{3CE8DCE7-C62C-4D02-9FA5-FDF500F37149}" destId="{4E8DD27C-F365-4B6D-845D-5AC5947DB724}" srcOrd="1" destOrd="0" presId="urn:microsoft.com/office/officeart/2005/8/layout/orgChart1"/>
    <dgm:cxn modelId="{3B5EACBE-0A9C-423F-B923-39AB1500DF0C}" srcId="{31BAD205-B64C-41B9-A9EB-B132878E2588}" destId="{5509D19A-FC31-4893-BBD1-797A25313235}" srcOrd="2" destOrd="0" parTransId="{8188BE8A-402F-436F-A68E-9B6F9F0DF9F5}" sibTransId="{D72A0E41-9BEF-4B73-BB1E-E0D24450958F}"/>
    <dgm:cxn modelId="{009B0E64-82AC-43A3-893C-FFA8677C3913}" type="presOf" srcId="{064DB3DF-7C53-F44F-9649-C5DAB81A5C49}" destId="{4BFB61D0-0F03-C043-8B36-549013AD50FC}" srcOrd="0" destOrd="0" presId="urn:microsoft.com/office/officeart/2005/8/layout/orgChart1"/>
    <dgm:cxn modelId="{88C07ED0-C9FE-4FF5-97BC-BDD1F9B106C7}" type="presOf" srcId="{2DC2ADA5-4E13-42F2-B1E5-047EC0D5D6AB}" destId="{AF718666-E63D-4250-9860-D0C0FAA8316A}" srcOrd="0" destOrd="0" presId="urn:microsoft.com/office/officeart/2005/8/layout/orgChart1"/>
    <dgm:cxn modelId="{41F909FC-4987-45BB-947D-FDD76863BB90}" type="presOf" srcId="{29549CED-838D-468D-B892-E2D12BE5ECFB}" destId="{6EF9B0FB-AAE8-4E43-8B8A-F96A649E74BD}" srcOrd="0" destOrd="0" presId="urn:microsoft.com/office/officeart/2005/8/layout/orgChart1"/>
    <dgm:cxn modelId="{A5632105-B746-41A0-A1A1-DA360B412CEC}" type="presOf" srcId="{16FD70DB-C824-4297-9B3C-B989468DEAD5}" destId="{E75ADB16-56A4-4ED0-A0A2-0A0547F2BD8F}" srcOrd="1" destOrd="0" presId="urn:microsoft.com/office/officeart/2005/8/layout/orgChart1"/>
    <dgm:cxn modelId="{B2E9466F-BDAD-4967-81E2-35ED1E139498}" type="presOf" srcId="{6797DC42-DB0D-4593-B309-866229E73827}" destId="{6023A793-9EFB-4A9A-9C26-7FEB94D58EB7}" srcOrd="1" destOrd="0" presId="urn:microsoft.com/office/officeart/2005/8/layout/orgChart1"/>
    <dgm:cxn modelId="{66F80D37-7FAA-4FCC-8EF7-407202D3FB66}" type="presOf" srcId="{32FF17E3-34A2-47AB-B0C9-02DDBA9DE955}" destId="{D5E968EA-1FD7-4A19-9887-10A02C0D95BD}" srcOrd="1" destOrd="0" presId="urn:microsoft.com/office/officeart/2005/8/layout/orgChart1"/>
    <dgm:cxn modelId="{46A2F827-E242-425D-91D0-8539C649BFEC}" type="presOf" srcId="{3CE8DCE7-C62C-4D02-9FA5-FDF500F37149}" destId="{1F84A32C-33D7-4402-80BD-2F922BA70F10}" srcOrd="0" destOrd="0" presId="urn:microsoft.com/office/officeart/2005/8/layout/orgChart1"/>
    <dgm:cxn modelId="{AF768EDC-1606-4451-B594-9095DC6B3CE9}" type="presOf" srcId="{AB9B9FDD-1E50-4B6B-874E-D4127AB540E0}" destId="{FB587D7F-145F-4DD0-9C37-C0B996AA6F10}" srcOrd="0" destOrd="0" presId="urn:microsoft.com/office/officeart/2005/8/layout/orgChart1"/>
    <dgm:cxn modelId="{E4EF188C-8D97-4538-ADCA-A4D1E3329088}" type="presOf" srcId="{6130334F-4C3C-47AB-A125-C10761FC26E1}" destId="{F3F7A33E-520C-4518-879C-8A066274FD91}" srcOrd="0" destOrd="0" presId="urn:microsoft.com/office/officeart/2005/8/layout/orgChart1"/>
    <dgm:cxn modelId="{864A6ED5-19A8-4942-B778-4866240AC460}" srcId="{9CB2D014-E02A-4684-8B61-3427FDCEF90B}" destId="{0CB02110-A6D8-420A-B409-BC225120CDA7}" srcOrd="0" destOrd="0" parTransId="{9C92FBC2-0800-40F4-9674-D7020FBB552A}" sibTransId="{1A163A5E-AF83-4549-9752-DD0ACDDCA083}"/>
    <dgm:cxn modelId="{ED5B3B9F-7497-4952-9A7A-2544B1D58FB2}" type="presOf" srcId="{DC5EB025-E94C-4672-B6BB-B37A81F4723C}" destId="{7EC79354-0236-441A-9E7B-0F1A10DCF75B}" srcOrd="0" destOrd="0" presId="urn:microsoft.com/office/officeart/2005/8/layout/orgChart1"/>
    <dgm:cxn modelId="{BB485E96-9A27-4EF4-8503-9E813E57C769}" srcId="{31BAD205-B64C-41B9-A9EB-B132878E2588}" destId="{13F7A56A-9772-43E9-AB81-8CEE86B7D08F}" srcOrd="0" destOrd="0" parTransId="{A14C0C17-4B9A-4AEB-BE33-B57F54E211BB}" sibTransId="{DB88E18B-0505-4939-8D32-194E6992C555}"/>
    <dgm:cxn modelId="{E93BB9BA-033A-4A6A-A3A3-92F44AF380CA}" type="presOf" srcId="{6B9B5170-66D2-4C42-A2B1-95C9362766A6}" destId="{A98B6204-6C08-47EB-B974-D96B76B3D1B8}" srcOrd="0" destOrd="0" presId="urn:microsoft.com/office/officeart/2005/8/layout/orgChart1"/>
    <dgm:cxn modelId="{EF152435-6EF2-42FE-98C8-0BF1127251E4}" srcId="{0CB02110-A6D8-420A-B409-BC225120CDA7}" destId="{3CE8DCE7-C62C-4D02-9FA5-FDF500F37149}" srcOrd="1" destOrd="0" parTransId="{44F0551D-392A-4DAA-A23E-4E8E9F7C523D}" sibTransId="{942137A7-083D-45FC-B9C5-A4B7B9E25A39}"/>
    <dgm:cxn modelId="{5380684C-B6CF-4863-A000-432515F58B41}" srcId="{32FF17E3-34A2-47AB-B0C9-02DDBA9DE955}" destId="{A2082C3B-B729-4CC4-9883-E27A95A24D6A}" srcOrd="2" destOrd="0" parTransId="{3C9062F5-2201-4068-860C-F18F5572F3A2}" sibTransId="{CD5A5738-83A0-4719-BEE8-2E1D6063CAB9}"/>
    <dgm:cxn modelId="{5B940968-867D-4C7C-BBEB-6E6503BE42CE}" type="presOf" srcId="{99A3E9AD-1141-4B5D-88FF-22D6E771FF9D}" destId="{4410CD39-1AF4-4ED3-BC27-87EF8C07E863}" srcOrd="0" destOrd="0" presId="urn:microsoft.com/office/officeart/2005/8/layout/orgChart1"/>
    <dgm:cxn modelId="{7920158A-CE85-48AC-BA21-AA66CCF32E6A}" type="presOf" srcId="{FDC38AC2-6F6B-4124-A5E8-1E152FB0C15B}" destId="{7E4696EF-196C-40CB-AF9F-F44B19194A44}" srcOrd="1" destOrd="0" presId="urn:microsoft.com/office/officeart/2005/8/layout/orgChart1"/>
    <dgm:cxn modelId="{252C6B2F-F0DC-4BD0-8DFB-17D110C82187}" type="presOf" srcId="{FDC38AC2-6F6B-4124-A5E8-1E152FB0C15B}" destId="{F5F4F236-94F9-4A25-A677-74D5409155C0}" srcOrd="0" destOrd="0" presId="urn:microsoft.com/office/officeart/2005/8/layout/orgChart1"/>
    <dgm:cxn modelId="{58800304-63E8-4E43-8496-0115553005E4}" type="presOf" srcId="{DECBF546-B31D-4461-B3E1-3F828BEE90D9}" destId="{1FA81F91-CB25-4505-B7E6-A554B680090B}" srcOrd="0" destOrd="0" presId="urn:microsoft.com/office/officeart/2005/8/layout/orgChart1"/>
    <dgm:cxn modelId="{605CC71F-F71B-437F-95EF-2203371134ED}" type="presOf" srcId="{EDC4F3E1-31F2-4596-820E-468B8BCD2186}" destId="{5993901C-CCE3-4AD1-83ED-772A5EE735E3}" srcOrd="1" destOrd="0" presId="urn:microsoft.com/office/officeart/2005/8/layout/orgChart1"/>
    <dgm:cxn modelId="{2FCC0C3D-A1B8-44D2-83F9-3C072153F921}" type="presOf" srcId="{713ABB06-F5BE-49D3-82BA-9C4118F98AE2}" destId="{9F237238-2C23-473D-A18D-5016E5A19B23}" srcOrd="1" destOrd="0" presId="urn:microsoft.com/office/officeart/2005/8/layout/orgChart1"/>
    <dgm:cxn modelId="{5B5391B0-5332-4BFE-B3F4-7513CE6041EC}" type="presOf" srcId="{13F7A56A-9772-43E9-AB81-8CEE86B7D08F}" destId="{1DD09E58-A341-401A-9696-E6C5836E3F8E}" srcOrd="0" destOrd="0" presId="urn:microsoft.com/office/officeart/2005/8/layout/orgChart1"/>
    <dgm:cxn modelId="{4352B235-A8D5-4FF9-A74B-3C9A6C3DF2CB}" type="presOf" srcId="{AD2CD3B0-2816-4861-8C5E-E60394F7E997}" destId="{DAF17EC4-0CCE-46BF-983E-1606F9FB19D3}" srcOrd="0" destOrd="0" presId="urn:microsoft.com/office/officeart/2005/8/layout/orgChart1"/>
    <dgm:cxn modelId="{2ECFBE36-B1F9-4368-A334-EE01353AEA4D}" type="presOf" srcId="{AB9B9FDD-1E50-4B6B-874E-D4127AB540E0}" destId="{7EF41470-ED23-436E-B5E3-FE3AE8D0B6A2}" srcOrd="1" destOrd="0" presId="urn:microsoft.com/office/officeart/2005/8/layout/orgChart1"/>
    <dgm:cxn modelId="{43BF8AF1-44A7-42E7-8A6D-D1FF60DC619F}" type="presOf" srcId="{F067F72F-0701-4497-85C9-5581444F0335}" destId="{FBE34F05-B206-4E15-B25A-9ABE4E41F24A}" srcOrd="0" destOrd="0" presId="urn:microsoft.com/office/officeart/2005/8/layout/orgChart1"/>
    <dgm:cxn modelId="{889D8F9A-B871-4833-A673-DF4F862D3344}" type="presOf" srcId="{67926CB9-54C9-4F68-B9E7-0C2825BAF5A9}" destId="{5A0B59A2-4508-4381-BD91-441E58831391}" srcOrd="1" destOrd="0" presId="urn:microsoft.com/office/officeart/2005/8/layout/orgChart1"/>
    <dgm:cxn modelId="{DE05C480-C23E-4D6C-B5E2-F4AB981BDD2F}" type="presOf" srcId="{9C27D336-B146-4E9E-92DD-8F559883D60F}" destId="{ACF2B875-EBE5-4B2F-B57C-ED8A3454ACE8}" srcOrd="0" destOrd="0" presId="urn:microsoft.com/office/officeart/2005/8/layout/orgChart1"/>
    <dgm:cxn modelId="{822C0B16-2629-4262-A969-91DB2C7BAF5F}" type="presOf" srcId="{31BAD205-B64C-41B9-A9EB-B132878E2588}" destId="{ED5E275B-0671-47FA-B934-8B37B8450761}" srcOrd="0" destOrd="0" presId="urn:microsoft.com/office/officeart/2005/8/layout/orgChart1"/>
    <dgm:cxn modelId="{063B96B9-1DC8-44EA-AC00-388F3CC41E17}" srcId="{9CB2D014-E02A-4684-8B61-3427FDCEF90B}" destId="{37791126-E47F-4DF2-BA52-34B01533FCB0}" srcOrd="1" destOrd="0" parTransId="{21FD3E23-6E32-42BC-B883-95CFFC966094}" sibTransId="{8F566CD3-8E28-4656-A2F8-3260E40D668F}"/>
    <dgm:cxn modelId="{BA353960-E7F0-4821-8568-76A3EF975969}" type="presOf" srcId="{5509D19A-FC31-4893-BBD1-797A25313235}" destId="{60084236-5835-41BB-87E4-917B21203B0C}" srcOrd="0" destOrd="0" presId="urn:microsoft.com/office/officeart/2005/8/layout/orgChart1"/>
    <dgm:cxn modelId="{C74D733F-4C25-4395-B781-838298A92CD3}" type="presOf" srcId="{F8DE0D26-F58D-433B-88A2-0EF09C9B286D}" destId="{5F8354E2-1E5D-4F31-91B5-D2ABBF5C840B}" srcOrd="1" destOrd="0" presId="urn:microsoft.com/office/officeart/2005/8/layout/orgChart1"/>
    <dgm:cxn modelId="{A201AB52-06F6-4564-9B34-220295B45959}" type="presOf" srcId="{E4ACDB16-F2D7-4588-8A7F-8E35FF56EE75}" destId="{2A3011FD-67D4-4997-9F9D-B22B37D83A61}" srcOrd="0" destOrd="0" presId="urn:microsoft.com/office/officeart/2005/8/layout/orgChart1"/>
    <dgm:cxn modelId="{36C04627-8CD2-49EE-BA75-105C0C115FBC}" type="presOf" srcId="{DECBF546-B31D-4461-B3E1-3F828BEE90D9}" destId="{43E00266-4CF0-4A08-BE53-ADCDDBC3CE00}" srcOrd="1" destOrd="0" presId="urn:microsoft.com/office/officeart/2005/8/layout/orgChart1"/>
    <dgm:cxn modelId="{3A10A12B-E41F-4AED-8C16-3212F343D830}" srcId="{69E38527-E72B-4CBA-9622-1B70E267421F}" destId="{AB9B9FDD-1E50-4B6B-874E-D4127AB540E0}" srcOrd="0" destOrd="0" parTransId="{8A7613A4-8D29-45BB-B2A4-E76557DBE7FC}" sibTransId="{07EA0B7B-7924-49F2-B1BA-43096ACD6348}"/>
    <dgm:cxn modelId="{75B1B2C8-B2BC-4591-BF01-09ED146C9B01}" type="presOf" srcId="{9CB2D014-E02A-4684-8B61-3427FDCEF90B}" destId="{964892B1-01E8-4EB2-B298-D138FBA3680F}" srcOrd="0" destOrd="0" presId="urn:microsoft.com/office/officeart/2005/8/layout/orgChart1"/>
    <dgm:cxn modelId="{9105DC35-725A-4857-B393-4AC434B0F80A}" srcId="{F8DE0D26-F58D-433B-88A2-0EF09C9B286D}" destId="{32FF17E3-34A2-47AB-B0C9-02DDBA9DE955}" srcOrd="0" destOrd="0" parTransId="{99A3E9AD-1141-4B5D-88FF-22D6E771FF9D}" sibTransId="{F63EA698-8D98-4E2A-AEBB-6C9515D1C451}"/>
    <dgm:cxn modelId="{BE8E52A3-DD2A-4CE8-B73D-2FC5516D97C1}" type="presOf" srcId="{F78450AF-1362-6A49-97FD-34392EF6AE67}" destId="{A54BB6C8-BB80-5E44-BB29-1C89E646E59C}" srcOrd="1" destOrd="0" presId="urn:microsoft.com/office/officeart/2005/8/layout/orgChart1"/>
    <dgm:cxn modelId="{268BF758-0AD3-4671-AE60-659984A6B359}" type="presOf" srcId="{AD628941-47C2-403D-B193-C48C65C151E3}" destId="{3CEE5BC3-A170-400C-8572-85A8840961CA}" srcOrd="0" destOrd="0" presId="urn:microsoft.com/office/officeart/2005/8/layout/orgChart1"/>
    <dgm:cxn modelId="{E15FB8D4-3C9C-443F-947E-5A0CA7905D67}" type="presOf" srcId="{8FDFC39A-5B6D-4309-9BA6-134F65512323}" destId="{F5F497CD-8E48-4205-A588-F6856045C9D1}" srcOrd="0" destOrd="0" presId="urn:microsoft.com/office/officeart/2005/8/layout/orgChart1"/>
    <dgm:cxn modelId="{3F569982-564A-4836-A646-730882CBA61A}" type="presOf" srcId="{13F7A56A-9772-43E9-AB81-8CEE86B7D08F}" destId="{1207715B-7128-4BB1-A7EF-581927ECC11B}" srcOrd="1" destOrd="0" presId="urn:microsoft.com/office/officeart/2005/8/layout/orgChart1"/>
    <dgm:cxn modelId="{12049D0A-D70E-4354-9F63-8E18F1205746}" srcId="{31BAD205-B64C-41B9-A9EB-B132878E2588}" destId="{9C27D336-B146-4E9E-92DD-8F559883D60F}" srcOrd="3" destOrd="0" parTransId="{DC5EB025-E94C-4672-B6BB-B37A81F4723C}" sibTransId="{B5914380-E574-4F88-8701-EC7FA1F92453}"/>
    <dgm:cxn modelId="{98766442-B4B1-4B99-85A1-39A4B50D7850}" type="presOf" srcId="{0CB02110-A6D8-420A-B409-BC225120CDA7}" destId="{38557CC7-0CD3-48AA-8168-D46311409661}" srcOrd="1" destOrd="0" presId="urn:microsoft.com/office/officeart/2005/8/layout/orgChart1"/>
    <dgm:cxn modelId="{A9077B87-2FF9-4CA7-93AB-C841B9DBE016}" type="presOf" srcId="{9C92FBC2-0800-40F4-9674-D7020FBB552A}" destId="{BC7FF7B7-7739-4107-A0FB-48028BE20524}" srcOrd="0" destOrd="0" presId="urn:microsoft.com/office/officeart/2005/8/layout/orgChart1"/>
    <dgm:cxn modelId="{1932AC67-8E8D-4C49-978B-635C0EBD3B98}" type="presOf" srcId="{A2082C3B-B729-4CC4-9883-E27A95A24D6A}" destId="{257D5203-59C4-4C57-A0DD-A00EACA2BE2F}" srcOrd="0" destOrd="0" presId="urn:microsoft.com/office/officeart/2005/8/layout/orgChart1"/>
    <dgm:cxn modelId="{4BF58298-CD51-4638-B418-564AA88DE42F}" srcId="{0CB02110-A6D8-420A-B409-BC225120CDA7}" destId="{16FD70DB-C824-4297-9B3C-B989468DEAD5}" srcOrd="2" destOrd="0" parTransId="{A2ED9BD0-5856-4EB0-9A00-E10B049E70D3}" sibTransId="{F009F931-92DE-40CF-9AC9-F37175E8FC80}"/>
    <dgm:cxn modelId="{C09D865C-CB96-42A1-93BD-017580116A53}" type="presOf" srcId="{8188BE8A-402F-436F-A68E-9B6F9F0DF9F5}" destId="{F92EC906-AC00-4683-AA70-13AD39528D8C}" srcOrd="0" destOrd="0" presId="urn:microsoft.com/office/officeart/2005/8/layout/orgChart1"/>
    <dgm:cxn modelId="{94875355-A75F-4009-8E61-414CCE8BFAF3}" type="presOf" srcId="{C7D45E4E-1C8D-402A-8E06-8311FE83A35E}" destId="{45E3DD2A-98B0-4B8C-BE61-F3E0FB13D0B9}" srcOrd="0" destOrd="0" presId="urn:microsoft.com/office/officeart/2005/8/layout/orgChart1"/>
    <dgm:cxn modelId="{043E3FE1-10A1-4575-A7BF-6826DC8FB5E1}" type="presOf" srcId="{CBAFC67F-02D6-452D-9C1E-3AB9BB5096AC}" destId="{048998B1-75C4-49FA-9CF9-ED91302BB6FF}" srcOrd="0" destOrd="0" presId="urn:microsoft.com/office/officeart/2005/8/layout/orgChart1"/>
    <dgm:cxn modelId="{64A6733E-DC3D-4BA6-B0A1-1CFF7B875987}" type="presOf" srcId="{7C12479F-1A81-459A-A07E-6B9F6DAA7D85}" destId="{70388200-4F44-4AD1-9815-14B22BB53650}" srcOrd="1" destOrd="0" presId="urn:microsoft.com/office/officeart/2005/8/layout/orgChart1"/>
    <dgm:cxn modelId="{A50181A7-0235-4F54-867C-322A01D4D241}" srcId="{69E38527-E72B-4CBA-9622-1B70E267421F}" destId="{8DF20C6D-814A-4477-A460-6D846D7BB9F3}" srcOrd="2" destOrd="0" parTransId="{92002DB6-F65B-4606-876E-DBFB98725398}" sibTransId="{84A736B3-DEE9-4BE2-A64A-09098990C871}"/>
    <dgm:cxn modelId="{D3CAFDF3-B7C1-409E-BB20-3E93C7A8C7B8}" srcId="{A2082C3B-B729-4CC4-9883-E27A95A24D6A}" destId="{6B9B5170-66D2-4C42-A2B1-95C9362766A6}" srcOrd="1" destOrd="0" parTransId="{9BCFB0B2-51D9-4D81-ACE6-75541E785D38}" sibTransId="{20705AF1-C722-432F-A9BB-39CC222C1634}"/>
    <dgm:cxn modelId="{79E87C5E-DA8F-4781-BC0D-EF5DF81F1841}" type="presOf" srcId="{0406E1D1-104A-4F9C-A181-5AC6A4B5E8F4}" destId="{7C8ACA7A-5A72-4A51-A091-C2DA6EB5B4F9}" srcOrd="0" destOrd="0" presId="urn:microsoft.com/office/officeart/2005/8/layout/orgChart1"/>
    <dgm:cxn modelId="{C883F899-CCEE-4B92-B271-AF6E2D1FEFBF}" srcId="{32FF17E3-34A2-47AB-B0C9-02DDBA9DE955}" destId="{29549CED-838D-468D-B892-E2D12BE5ECFB}" srcOrd="3" destOrd="0" parTransId="{EE1CFEF6-C7FB-4191-9D74-FBD7C7476852}" sibTransId="{80E4A7EF-B1DD-4454-A0F5-0CE4F8FA6C4A}"/>
    <dgm:cxn modelId="{B19CE419-39CE-491F-AD3D-144478FE3C65}" type="presOf" srcId="{16FD70DB-C824-4297-9B3C-B989468DEAD5}" destId="{62969171-AF8E-4CB2-8BF8-AB1614D11F04}" srcOrd="0" destOrd="0" presId="urn:microsoft.com/office/officeart/2005/8/layout/orgChart1"/>
    <dgm:cxn modelId="{6BC23327-12D6-4D26-AFD1-340121930CBB}" type="presOf" srcId="{44F0551D-392A-4DAA-A23E-4E8E9F7C523D}" destId="{6186FEB3-4292-4680-B9FC-46CA5BEB947A}" srcOrd="0" destOrd="0" presId="urn:microsoft.com/office/officeart/2005/8/layout/orgChart1"/>
    <dgm:cxn modelId="{8431F5CE-63CC-4402-9F15-A0BD257B28E5}" srcId="{37791126-E47F-4DF2-BA52-34B01533FCB0}" destId="{713ABB06-F5BE-49D3-82BA-9C4118F98AE2}" srcOrd="1" destOrd="0" parTransId="{AD2CD3B0-2816-4861-8C5E-E60394F7E997}" sibTransId="{77415F56-23D1-4FE3-AF2C-4D7C71A989D6}"/>
    <dgm:cxn modelId="{E2761A2D-79CB-4521-BDB2-8AD4A32A2B82}" srcId="{32FF17E3-34A2-47AB-B0C9-02DDBA9DE955}" destId="{31BAD205-B64C-41B9-A9EB-B132878E2588}" srcOrd="0" destOrd="0" parTransId="{E4ACDB16-F2D7-4588-8A7F-8E35FF56EE75}" sibTransId="{AE9CDE40-A97B-49CB-90C2-B2F6C91E527E}"/>
    <dgm:cxn modelId="{7A172617-FD5F-4719-9BC8-1B6F7134DBB6}" type="presOf" srcId="{0CB02110-A6D8-420A-B409-BC225120CDA7}" destId="{24B37485-6346-4101-B1C2-B27A0863EE6B}" srcOrd="0" destOrd="0" presId="urn:microsoft.com/office/officeart/2005/8/layout/orgChart1"/>
    <dgm:cxn modelId="{F6CC270D-862A-4AEF-9589-4017DC0C3A72}" type="presOf" srcId="{37791126-E47F-4DF2-BA52-34B01533FCB0}" destId="{5CF41AB7-B0C8-4779-8385-9D3E3FDB1603}" srcOrd="1" destOrd="0" presId="urn:microsoft.com/office/officeart/2005/8/layout/orgChart1"/>
    <dgm:cxn modelId="{A2642D22-5681-43E7-877F-89832DC2B66E}" type="presOf" srcId="{7C12479F-1A81-459A-A07E-6B9F6DAA7D85}" destId="{5D469726-0D9F-40EE-8E92-FEAED1CED83A}" srcOrd="0" destOrd="0" presId="urn:microsoft.com/office/officeart/2005/8/layout/orgChart1"/>
    <dgm:cxn modelId="{B94C1AF6-A7AE-4DCA-96FE-D22681DAAEC6}" srcId="{29549CED-838D-468D-B892-E2D12BE5ECFB}" destId="{6797DC42-DB0D-4593-B309-866229E73827}" srcOrd="0" destOrd="0" parTransId="{AD628941-47C2-403D-B193-C48C65C151E3}" sibTransId="{9ED01B7D-5052-466F-AA22-BCD1DEF0148E}"/>
    <dgm:cxn modelId="{B9A807D0-E3E2-4A22-947E-244FFEE9CE62}" type="presParOf" srcId="{57E3FC29-81AE-45F3-BE56-B61C4791E464}" destId="{BC5AFAF4-FF08-449A-90A0-FE0B9DABE50D}" srcOrd="0" destOrd="0" presId="urn:microsoft.com/office/officeart/2005/8/layout/orgChart1"/>
    <dgm:cxn modelId="{095270BA-A557-47FF-ADD1-3440DE5EC750}" type="presParOf" srcId="{BC5AFAF4-FF08-449A-90A0-FE0B9DABE50D}" destId="{EB59EE64-493D-4ECE-8DFE-AAD630E7316B}" srcOrd="0" destOrd="0" presId="urn:microsoft.com/office/officeart/2005/8/layout/orgChart1"/>
    <dgm:cxn modelId="{429B4E5B-45F8-46E7-AC6D-E2D251D338EB}" type="presParOf" srcId="{EB59EE64-493D-4ECE-8DFE-AAD630E7316B}" destId="{FB587D7F-145F-4DD0-9C37-C0B996AA6F10}" srcOrd="0" destOrd="0" presId="urn:microsoft.com/office/officeart/2005/8/layout/orgChart1"/>
    <dgm:cxn modelId="{C5FAF5C9-8EF5-4B23-9BB9-2C8F3091A66F}" type="presParOf" srcId="{EB59EE64-493D-4ECE-8DFE-AAD630E7316B}" destId="{7EF41470-ED23-436E-B5E3-FE3AE8D0B6A2}" srcOrd="1" destOrd="0" presId="urn:microsoft.com/office/officeart/2005/8/layout/orgChart1"/>
    <dgm:cxn modelId="{485FA3D4-67F7-459E-AA47-CD4839619502}" type="presParOf" srcId="{BC5AFAF4-FF08-449A-90A0-FE0B9DABE50D}" destId="{6FFA8740-B78D-4FAF-88DD-3FCA4D172D25}" srcOrd="1" destOrd="0" presId="urn:microsoft.com/office/officeart/2005/8/layout/orgChart1"/>
    <dgm:cxn modelId="{0AA53BE2-D059-4D13-9FD2-57EED34D2E83}" type="presParOf" srcId="{BC5AFAF4-FF08-449A-90A0-FE0B9DABE50D}" destId="{54AEE616-0CFC-4ED9-B43A-6C8AC49CB561}" srcOrd="2" destOrd="0" presId="urn:microsoft.com/office/officeart/2005/8/layout/orgChart1"/>
    <dgm:cxn modelId="{E2633A76-E7AA-4D27-9778-817A6471AD8B}" type="presParOf" srcId="{57E3FC29-81AE-45F3-BE56-B61C4791E464}" destId="{A2974F2A-81AF-400E-B40C-DBC70088C67C}" srcOrd="1" destOrd="0" presId="urn:microsoft.com/office/officeart/2005/8/layout/orgChart1"/>
    <dgm:cxn modelId="{61AF508F-8E98-470F-92A1-120AA8D46CA0}" type="presParOf" srcId="{A2974F2A-81AF-400E-B40C-DBC70088C67C}" destId="{BE7F415E-83EC-4510-A18F-AEC0DBCD206F}" srcOrd="0" destOrd="0" presId="urn:microsoft.com/office/officeart/2005/8/layout/orgChart1"/>
    <dgm:cxn modelId="{D0D271A1-C93A-4163-828D-70D3A1EF6301}" type="presParOf" srcId="{BE7F415E-83EC-4510-A18F-AEC0DBCD206F}" destId="{AF718666-E63D-4250-9860-D0C0FAA8316A}" srcOrd="0" destOrd="0" presId="urn:microsoft.com/office/officeart/2005/8/layout/orgChart1"/>
    <dgm:cxn modelId="{264F252F-A4B4-4913-9EC1-1C1ACEC5D524}" type="presParOf" srcId="{BE7F415E-83EC-4510-A18F-AEC0DBCD206F}" destId="{3EC8ADEC-B88D-4495-8F4B-84122D6143D3}" srcOrd="1" destOrd="0" presId="urn:microsoft.com/office/officeart/2005/8/layout/orgChart1"/>
    <dgm:cxn modelId="{D13B1209-4BE4-4409-9050-3EC81E9018BC}" type="presParOf" srcId="{A2974F2A-81AF-400E-B40C-DBC70088C67C}" destId="{693D757C-944E-4B75-96C1-E1809177CB15}" srcOrd="1" destOrd="0" presId="urn:microsoft.com/office/officeart/2005/8/layout/orgChart1"/>
    <dgm:cxn modelId="{DC0B36F0-6FE7-4088-8263-C8623E8336C3}" type="presParOf" srcId="{A2974F2A-81AF-400E-B40C-DBC70088C67C}" destId="{249F9053-FD74-48C8-8A92-B3147F5F39B7}" srcOrd="2" destOrd="0" presId="urn:microsoft.com/office/officeart/2005/8/layout/orgChart1"/>
    <dgm:cxn modelId="{396452E7-6D86-44B7-B069-3CF0C7032BD9}" type="presParOf" srcId="{57E3FC29-81AE-45F3-BE56-B61C4791E464}" destId="{F908956B-F48F-43F7-90C6-391AD75595A8}" srcOrd="2" destOrd="0" presId="urn:microsoft.com/office/officeart/2005/8/layout/orgChart1"/>
    <dgm:cxn modelId="{9B99D4C6-ECF7-43E5-B9D4-8A332209673D}" type="presParOf" srcId="{F908956B-F48F-43F7-90C6-391AD75595A8}" destId="{B24AD235-E06F-41F4-881B-3BD7C8B5A413}" srcOrd="0" destOrd="0" presId="urn:microsoft.com/office/officeart/2005/8/layout/orgChart1"/>
    <dgm:cxn modelId="{B3C0E256-09CD-4410-A33C-F1C863D40265}" type="presParOf" srcId="{B24AD235-E06F-41F4-881B-3BD7C8B5A413}" destId="{2F440E55-E55C-4A42-BF67-E3E1B47C6BA4}" srcOrd="0" destOrd="0" presId="urn:microsoft.com/office/officeart/2005/8/layout/orgChart1"/>
    <dgm:cxn modelId="{0365BA58-7794-4DD7-A984-DC4477D263F0}" type="presParOf" srcId="{B24AD235-E06F-41F4-881B-3BD7C8B5A413}" destId="{5F12FF00-1587-4256-A07E-2759B0A50E38}" srcOrd="1" destOrd="0" presId="urn:microsoft.com/office/officeart/2005/8/layout/orgChart1"/>
    <dgm:cxn modelId="{07C242ED-5368-4E62-B8F3-78B74F01AA2A}" type="presParOf" srcId="{F908956B-F48F-43F7-90C6-391AD75595A8}" destId="{A200E227-FFAE-4394-BC28-D496F2C0D26F}" srcOrd="1" destOrd="0" presId="urn:microsoft.com/office/officeart/2005/8/layout/orgChart1"/>
    <dgm:cxn modelId="{85111D75-B366-4862-A249-C44965426873}" type="presParOf" srcId="{A200E227-FFAE-4394-BC28-D496F2C0D26F}" destId="{1C06AA31-A3B6-460D-81ED-10E7CDB8F988}" srcOrd="0" destOrd="0" presId="urn:microsoft.com/office/officeart/2005/8/layout/orgChart1"/>
    <dgm:cxn modelId="{0F8B765D-F30E-45AA-8E32-72999A584DDC}" type="presParOf" srcId="{A200E227-FFAE-4394-BC28-D496F2C0D26F}" destId="{6E4E40B5-B8A6-4AB0-AC73-3E98DC81182A}" srcOrd="1" destOrd="0" presId="urn:microsoft.com/office/officeart/2005/8/layout/orgChart1"/>
    <dgm:cxn modelId="{112FC710-DCB6-4E51-8A4B-330954E916FB}" type="presParOf" srcId="{6E4E40B5-B8A6-4AB0-AC73-3E98DC81182A}" destId="{715C46C2-349D-4FCC-922A-BE5FA4B9ADA9}" srcOrd="0" destOrd="0" presId="urn:microsoft.com/office/officeart/2005/8/layout/orgChart1"/>
    <dgm:cxn modelId="{E9B24BA8-5846-4048-AA5C-D717A296FBC6}" type="presParOf" srcId="{715C46C2-349D-4FCC-922A-BE5FA4B9ADA9}" destId="{1A5F21DC-DC68-48DC-BD27-5E746DDD0BAB}" srcOrd="0" destOrd="0" presId="urn:microsoft.com/office/officeart/2005/8/layout/orgChart1"/>
    <dgm:cxn modelId="{9C9E31E1-09F7-4827-8173-D1F351C30F04}" type="presParOf" srcId="{715C46C2-349D-4FCC-922A-BE5FA4B9ADA9}" destId="{5F8354E2-1E5D-4F31-91B5-D2ABBF5C840B}" srcOrd="1" destOrd="0" presId="urn:microsoft.com/office/officeart/2005/8/layout/orgChart1"/>
    <dgm:cxn modelId="{0394518B-CDB2-49F9-87B0-EB9E22BDBE1C}" type="presParOf" srcId="{6E4E40B5-B8A6-4AB0-AC73-3E98DC81182A}" destId="{17298B12-56CE-4C32-9F0C-3EA3CD87165C}" srcOrd="1" destOrd="0" presId="urn:microsoft.com/office/officeart/2005/8/layout/orgChart1"/>
    <dgm:cxn modelId="{77E3452D-E0A2-4632-A98A-D1A1E1A71C0C}" type="presParOf" srcId="{17298B12-56CE-4C32-9F0C-3EA3CD87165C}" destId="{4410CD39-1AF4-4ED3-BC27-87EF8C07E863}" srcOrd="0" destOrd="0" presId="urn:microsoft.com/office/officeart/2005/8/layout/orgChart1"/>
    <dgm:cxn modelId="{21074ECC-49B8-4614-B671-0E375BA59AD7}" type="presParOf" srcId="{17298B12-56CE-4C32-9F0C-3EA3CD87165C}" destId="{9BC9A7E5-F18C-4D65-9E14-E26B0357F5F2}" srcOrd="1" destOrd="0" presId="urn:microsoft.com/office/officeart/2005/8/layout/orgChart1"/>
    <dgm:cxn modelId="{9E53FCA0-8CD4-455F-BC69-CC096D25FD6D}" type="presParOf" srcId="{9BC9A7E5-F18C-4D65-9E14-E26B0357F5F2}" destId="{02828E6E-B806-46F5-8E1E-72FE9EEF4AA6}" srcOrd="0" destOrd="0" presId="urn:microsoft.com/office/officeart/2005/8/layout/orgChart1"/>
    <dgm:cxn modelId="{B042DCED-52BE-430B-B490-F0C44241B56A}" type="presParOf" srcId="{02828E6E-B806-46F5-8E1E-72FE9EEF4AA6}" destId="{1411AAFE-C0F8-406B-AFD6-DAF9C67A069F}" srcOrd="0" destOrd="0" presId="urn:microsoft.com/office/officeart/2005/8/layout/orgChart1"/>
    <dgm:cxn modelId="{A28DD1B8-64A2-45A7-B627-CF37E62CD8D3}" type="presParOf" srcId="{02828E6E-B806-46F5-8E1E-72FE9EEF4AA6}" destId="{D5E968EA-1FD7-4A19-9887-10A02C0D95BD}" srcOrd="1" destOrd="0" presId="urn:microsoft.com/office/officeart/2005/8/layout/orgChart1"/>
    <dgm:cxn modelId="{797D0B40-53D8-45FA-B9E7-11F4C708C1B0}" type="presParOf" srcId="{9BC9A7E5-F18C-4D65-9E14-E26B0357F5F2}" destId="{174E507D-0DE3-4559-A811-9BC32DE2E479}" srcOrd="1" destOrd="0" presId="urn:microsoft.com/office/officeart/2005/8/layout/orgChart1"/>
    <dgm:cxn modelId="{C10CDCBD-C5BB-42AE-BBC2-B5B99B51F09B}" type="presParOf" srcId="{9BC9A7E5-F18C-4D65-9E14-E26B0357F5F2}" destId="{2FAF94AE-C641-4556-A819-E76FC27359BB}" srcOrd="2" destOrd="0" presId="urn:microsoft.com/office/officeart/2005/8/layout/orgChart1"/>
    <dgm:cxn modelId="{D4AE19BC-EEAE-44B6-9740-9737614D444A}" type="presParOf" srcId="{2FAF94AE-C641-4556-A819-E76FC27359BB}" destId="{2A3011FD-67D4-4997-9F9D-B22B37D83A61}" srcOrd="0" destOrd="0" presId="urn:microsoft.com/office/officeart/2005/8/layout/orgChart1"/>
    <dgm:cxn modelId="{352C4397-EF7E-480B-BF78-8E1F329475DE}" type="presParOf" srcId="{2FAF94AE-C641-4556-A819-E76FC27359BB}" destId="{67FA826D-3A74-4E54-9B8E-986F6EB685FB}" srcOrd="1" destOrd="0" presId="urn:microsoft.com/office/officeart/2005/8/layout/orgChart1"/>
    <dgm:cxn modelId="{976B45A8-F309-49B0-BC04-B39F3AF3C070}" type="presParOf" srcId="{67FA826D-3A74-4E54-9B8E-986F6EB685FB}" destId="{C830C74B-8501-4D71-A01F-B440A4CBDFA3}" srcOrd="0" destOrd="0" presId="urn:microsoft.com/office/officeart/2005/8/layout/orgChart1"/>
    <dgm:cxn modelId="{2A05266C-E010-47E7-BB05-55BADFC2B093}" type="presParOf" srcId="{C830C74B-8501-4D71-A01F-B440A4CBDFA3}" destId="{ED5E275B-0671-47FA-B934-8B37B8450761}" srcOrd="0" destOrd="0" presId="urn:microsoft.com/office/officeart/2005/8/layout/orgChart1"/>
    <dgm:cxn modelId="{C96C36E7-4980-44CF-A7B4-272301D76162}" type="presParOf" srcId="{C830C74B-8501-4D71-A01F-B440A4CBDFA3}" destId="{A415ADCD-0220-4FBE-BCE6-81EC69FE9FD9}" srcOrd="1" destOrd="0" presId="urn:microsoft.com/office/officeart/2005/8/layout/orgChart1"/>
    <dgm:cxn modelId="{CA341DAB-16DD-4B2A-99B3-F43DABF2BC32}" type="presParOf" srcId="{67FA826D-3A74-4E54-9B8E-986F6EB685FB}" destId="{A291D280-C451-44FB-9D9E-2201CEED1AD4}" srcOrd="1" destOrd="0" presId="urn:microsoft.com/office/officeart/2005/8/layout/orgChart1"/>
    <dgm:cxn modelId="{0C0410C0-9876-450C-82A6-1CF62AB7C62B}" type="presParOf" srcId="{A291D280-C451-44FB-9D9E-2201CEED1AD4}" destId="{46FCD4CB-788B-49C7-A625-3944EF7BF20D}" srcOrd="0" destOrd="0" presId="urn:microsoft.com/office/officeart/2005/8/layout/orgChart1"/>
    <dgm:cxn modelId="{24C51D29-58FD-4BE7-BDE8-D0C6EE21F676}" type="presParOf" srcId="{A291D280-C451-44FB-9D9E-2201CEED1AD4}" destId="{D9C07948-8249-4D01-A6EB-AFC0C5C18867}" srcOrd="1" destOrd="0" presId="urn:microsoft.com/office/officeart/2005/8/layout/orgChart1"/>
    <dgm:cxn modelId="{1B90CB54-CF6C-4C61-93C0-DDEFB5301F5C}" type="presParOf" srcId="{D9C07948-8249-4D01-A6EB-AFC0C5C18867}" destId="{DCCA8B72-62DE-4F84-8799-F029907786C9}" srcOrd="0" destOrd="0" presId="urn:microsoft.com/office/officeart/2005/8/layout/orgChart1"/>
    <dgm:cxn modelId="{77CC49FB-6457-40B3-9647-404F7FB05AF8}" type="presParOf" srcId="{DCCA8B72-62DE-4F84-8799-F029907786C9}" destId="{1DD09E58-A341-401A-9696-E6C5836E3F8E}" srcOrd="0" destOrd="0" presId="urn:microsoft.com/office/officeart/2005/8/layout/orgChart1"/>
    <dgm:cxn modelId="{A3268F8C-3D7C-4CFF-B22B-10ECE309B66A}" type="presParOf" srcId="{DCCA8B72-62DE-4F84-8799-F029907786C9}" destId="{1207715B-7128-4BB1-A7EF-581927ECC11B}" srcOrd="1" destOrd="0" presId="urn:microsoft.com/office/officeart/2005/8/layout/orgChart1"/>
    <dgm:cxn modelId="{54C54456-AEC2-4526-A49B-FB62ACD67C82}" type="presParOf" srcId="{D9C07948-8249-4D01-A6EB-AFC0C5C18867}" destId="{C35C3B7B-08F6-4230-8959-F307B39E1263}" srcOrd="1" destOrd="0" presId="urn:microsoft.com/office/officeart/2005/8/layout/orgChart1"/>
    <dgm:cxn modelId="{53C04D5C-4A9B-4D47-AB4E-378F37AFECFE}" type="presParOf" srcId="{D9C07948-8249-4D01-A6EB-AFC0C5C18867}" destId="{575ACAFC-8E69-4EBA-8F0B-6D0B1FDEF353}" srcOrd="2" destOrd="0" presId="urn:microsoft.com/office/officeart/2005/8/layout/orgChart1"/>
    <dgm:cxn modelId="{526E2E28-C802-4379-ACAD-360242F5BA25}" type="presParOf" srcId="{A291D280-C451-44FB-9D9E-2201CEED1AD4}" destId="{DCFC6F2E-AC0A-4BDC-8541-F2173CABA4FB}" srcOrd="2" destOrd="0" presId="urn:microsoft.com/office/officeart/2005/8/layout/orgChart1"/>
    <dgm:cxn modelId="{30804957-0B88-4776-B4ED-14F3B8C8633D}" type="presParOf" srcId="{A291D280-C451-44FB-9D9E-2201CEED1AD4}" destId="{382C1A1C-EA03-4B5D-A09D-9CD963A2DDBD}" srcOrd="3" destOrd="0" presId="urn:microsoft.com/office/officeart/2005/8/layout/orgChart1"/>
    <dgm:cxn modelId="{95FF8715-ABBA-435E-BD40-8B7088770E71}" type="presParOf" srcId="{382C1A1C-EA03-4B5D-A09D-9CD963A2DDBD}" destId="{8FF6CF15-FD81-48FE-AA5C-BDA84CAD65BC}" srcOrd="0" destOrd="0" presId="urn:microsoft.com/office/officeart/2005/8/layout/orgChart1"/>
    <dgm:cxn modelId="{BA26B883-E9DD-4DB5-B741-CB33F156F931}" type="presParOf" srcId="{8FF6CF15-FD81-48FE-AA5C-BDA84CAD65BC}" destId="{1FA81F91-CB25-4505-B7E6-A554B680090B}" srcOrd="0" destOrd="0" presId="urn:microsoft.com/office/officeart/2005/8/layout/orgChart1"/>
    <dgm:cxn modelId="{0DDABE91-159F-473E-BCA0-9E07FE1A6F0D}" type="presParOf" srcId="{8FF6CF15-FD81-48FE-AA5C-BDA84CAD65BC}" destId="{43E00266-4CF0-4A08-BE53-ADCDDBC3CE00}" srcOrd="1" destOrd="0" presId="urn:microsoft.com/office/officeart/2005/8/layout/orgChart1"/>
    <dgm:cxn modelId="{34B0AA96-7CF0-4791-86C7-7A28DCA3C176}" type="presParOf" srcId="{382C1A1C-EA03-4B5D-A09D-9CD963A2DDBD}" destId="{F12B7672-7948-4359-AB1D-C1939BAA1315}" srcOrd="1" destOrd="0" presId="urn:microsoft.com/office/officeart/2005/8/layout/orgChart1"/>
    <dgm:cxn modelId="{87C755B4-7B62-498E-984F-FDB3D9FDA8F5}" type="presParOf" srcId="{382C1A1C-EA03-4B5D-A09D-9CD963A2DDBD}" destId="{8AF209D3-7403-4BF8-B929-C4114E61C423}" srcOrd="2" destOrd="0" presId="urn:microsoft.com/office/officeart/2005/8/layout/orgChart1"/>
    <dgm:cxn modelId="{E0D8445A-C49F-4519-B9A8-032F6CBCE9E5}" type="presParOf" srcId="{A291D280-C451-44FB-9D9E-2201CEED1AD4}" destId="{F92EC906-AC00-4683-AA70-13AD39528D8C}" srcOrd="4" destOrd="0" presId="urn:microsoft.com/office/officeart/2005/8/layout/orgChart1"/>
    <dgm:cxn modelId="{D00100DE-D937-4C12-9133-EED296E74AB7}" type="presParOf" srcId="{A291D280-C451-44FB-9D9E-2201CEED1AD4}" destId="{6BC1A6F9-3175-4FE8-B215-5406C4101FF6}" srcOrd="5" destOrd="0" presId="urn:microsoft.com/office/officeart/2005/8/layout/orgChart1"/>
    <dgm:cxn modelId="{21434F60-ECBD-4F73-A391-DF9A1498A868}" type="presParOf" srcId="{6BC1A6F9-3175-4FE8-B215-5406C4101FF6}" destId="{73F87F0A-46EB-4C25-935A-B713616F8381}" srcOrd="0" destOrd="0" presId="urn:microsoft.com/office/officeart/2005/8/layout/orgChart1"/>
    <dgm:cxn modelId="{C3115020-9A30-4389-8FC7-596C25BB7F78}" type="presParOf" srcId="{73F87F0A-46EB-4C25-935A-B713616F8381}" destId="{60084236-5835-41BB-87E4-917B21203B0C}" srcOrd="0" destOrd="0" presId="urn:microsoft.com/office/officeart/2005/8/layout/orgChart1"/>
    <dgm:cxn modelId="{A11F793A-12DF-4EA4-9A80-36248F80CD98}" type="presParOf" srcId="{73F87F0A-46EB-4C25-935A-B713616F8381}" destId="{34FA410E-0E46-4EC6-9858-F16782B3C542}" srcOrd="1" destOrd="0" presId="urn:microsoft.com/office/officeart/2005/8/layout/orgChart1"/>
    <dgm:cxn modelId="{3FD45132-48F9-4BA7-A408-659C66010F82}" type="presParOf" srcId="{6BC1A6F9-3175-4FE8-B215-5406C4101FF6}" destId="{E19A0EED-1853-44DF-98C9-F84205D836EE}" srcOrd="1" destOrd="0" presId="urn:microsoft.com/office/officeart/2005/8/layout/orgChart1"/>
    <dgm:cxn modelId="{C37F48B5-5C86-431C-95E4-47BFB2477347}" type="presParOf" srcId="{6BC1A6F9-3175-4FE8-B215-5406C4101FF6}" destId="{B40F87E9-97D5-4FB3-9A8B-5438B51CBB37}" srcOrd="2" destOrd="0" presId="urn:microsoft.com/office/officeart/2005/8/layout/orgChart1"/>
    <dgm:cxn modelId="{BD62CF50-DBDC-4D56-A8B9-A7A17CE76130}" type="presParOf" srcId="{A291D280-C451-44FB-9D9E-2201CEED1AD4}" destId="{7EC79354-0236-441A-9E7B-0F1A10DCF75B}" srcOrd="6" destOrd="0" presId="urn:microsoft.com/office/officeart/2005/8/layout/orgChart1"/>
    <dgm:cxn modelId="{7CF5CC64-9DA7-433C-B465-77657889FE41}" type="presParOf" srcId="{A291D280-C451-44FB-9D9E-2201CEED1AD4}" destId="{71A60E13-1D42-463E-8784-40E746705C92}" srcOrd="7" destOrd="0" presId="urn:microsoft.com/office/officeart/2005/8/layout/orgChart1"/>
    <dgm:cxn modelId="{37E23D21-CABF-4D0C-9B21-C9D934B7CEF0}" type="presParOf" srcId="{71A60E13-1D42-463E-8784-40E746705C92}" destId="{195732B5-2924-4B78-9428-0E0E2F401CCB}" srcOrd="0" destOrd="0" presId="urn:microsoft.com/office/officeart/2005/8/layout/orgChart1"/>
    <dgm:cxn modelId="{0CEA88E2-BC76-4299-9956-BE3ABBB251DE}" type="presParOf" srcId="{195732B5-2924-4B78-9428-0E0E2F401CCB}" destId="{ACF2B875-EBE5-4B2F-B57C-ED8A3454ACE8}" srcOrd="0" destOrd="0" presId="urn:microsoft.com/office/officeart/2005/8/layout/orgChart1"/>
    <dgm:cxn modelId="{C4083BFE-E6BC-4A5E-98DF-94645A550BEE}" type="presParOf" srcId="{195732B5-2924-4B78-9428-0E0E2F401CCB}" destId="{E3412883-C374-4B20-8956-6481ABC765FE}" srcOrd="1" destOrd="0" presId="urn:microsoft.com/office/officeart/2005/8/layout/orgChart1"/>
    <dgm:cxn modelId="{DFAEE9F9-9966-4779-947D-8A79FC934C01}" type="presParOf" srcId="{71A60E13-1D42-463E-8784-40E746705C92}" destId="{98A5B583-FACE-4842-BF55-D74315A994B2}" srcOrd="1" destOrd="0" presId="urn:microsoft.com/office/officeart/2005/8/layout/orgChart1"/>
    <dgm:cxn modelId="{6FEE91B6-05C3-4173-AABA-434C34B6958F}" type="presParOf" srcId="{71A60E13-1D42-463E-8784-40E746705C92}" destId="{932579BC-E87E-4343-A06E-396F0B562FF1}" srcOrd="2" destOrd="0" presId="urn:microsoft.com/office/officeart/2005/8/layout/orgChart1"/>
    <dgm:cxn modelId="{626DF499-8EB3-4AFC-A1E2-0159FEA46D3F}" type="presParOf" srcId="{67FA826D-3A74-4E54-9B8E-986F6EB685FB}" destId="{43199506-475D-44F7-921F-199FBE116EA7}" srcOrd="2" destOrd="0" presId="urn:microsoft.com/office/officeart/2005/8/layout/orgChart1"/>
    <dgm:cxn modelId="{2550846A-44D3-464C-B1B4-11EDA0677E00}" type="presParOf" srcId="{2FAF94AE-C641-4556-A819-E76FC27359BB}" destId="{0512F9B8-FEF0-49BE-B83F-C0DDAD9ADD45}" srcOrd="2" destOrd="0" presId="urn:microsoft.com/office/officeart/2005/8/layout/orgChart1"/>
    <dgm:cxn modelId="{7CD9BEEF-E9E3-4D63-B6B2-2E35D64E0391}" type="presParOf" srcId="{2FAF94AE-C641-4556-A819-E76FC27359BB}" destId="{F5E10983-C4A6-4275-A5DD-656AC6BF3810}" srcOrd="3" destOrd="0" presId="urn:microsoft.com/office/officeart/2005/8/layout/orgChart1"/>
    <dgm:cxn modelId="{E6A5BBFF-22C0-4A3B-B3FC-37F238CA105D}" type="presParOf" srcId="{F5E10983-C4A6-4275-A5DD-656AC6BF3810}" destId="{DBDB560C-6594-450D-B7D2-FA46A82CDF5F}" srcOrd="0" destOrd="0" presId="urn:microsoft.com/office/officeart/2005/8/layout/orgChart1"/>
    <dgm:cxn modelId="{2E88BCB5-A79E-4BD0-BEF2-5392D8720BD2}" type="presParOf" srcId="{DBDB560C-6594-450D-B7D2-FA46A82CDF5F}" destId="{964892B1-01E8-4EB2-B298-D138FBA3680F}" srcOrd="0" destOrd="0" presId="urn:microsoft.com/office/officeart/2005/8/layout/orgChart1"/>
    <dgm:cxn modelId="{AAAC8689-BC5B-48EA-B840-FC558AE57525}" type="presParOf" srcId="{DBDB560C-6594-450D-B7D2-FA46A82CDF5F}" destId="{8F89097A-A9D1-426F-911D-C8AE3A0A6165}" srcOrd="1" destOrd="0" presId="urn:microsoft.com/office/officeart/2005/8/layout/orgChart1"/>
    <dgm:cxn modelId="{413B3D9D-E1EF-4699-B1E5-DC2DCC94C88C}" type="presParOf" srcId="{F5E10983-C4A6-4275-A5DD-656AC6BF3810}" destId="{7A1448CB-9187-49EE-BB26-DBF6369ACE4D}" srcOrd="1" destOrd="0" presId="urn:microsoft.com/office/officeart/2005/8/layout/orgChart1"/>
    <dgm:cxn modelId="{2F535706-CA89-41F0-B171-94A6EB8A260A}" type="presParOf" srcId="{7A1448CB-9187-49EE-BB26-DBF6369ACE4D}" destId="{BC7FF7B7-7739-4107-A0FB-48028BE20524}" srcOrd="0" destOrd="0" presId="urn:microsoft.com/office/officeart/2005/8/layout/orgChart1"/>
    <dgm:cxn modelId="{13496513-8B77-43E5-A581-D56DF1794D05}" type="presParOf" srcId="{7A1448CB-9187-49EE-BB26-DBF6369ACE4D}" destId="{D0D019E3-1CC3-43E5-8FFB-02A4D062F5D5}" srcOrd="1" destOrd="0" presId="urn:microsoft.com/office/officeart/2005/8/layout/orgChart1"/>
    <dgm:cxn modelId="{9CFB3B37-16D7-4D87-A07E-ACD1EBB2B32B}" type="presParOf" srcId="{D0D019E3-1CC3-43E5-8FFB-02A4D062F5D5}" destId="{C3780B15-529B-47AF-BB29-90F482220868}" srcOrd="0" destOrd="0" presId="urn:microsoft.com/office/officeart/2005/8/layout/orgChart1"/>
    <dgm:cxn modelId="{C131AFD8-62F6-4F11-A0D7-6B73BF503B6D}" type="presParOf" srcId="{C3780B15-529B-47AF-BB29-90F482220868}" destId="{24B37485-6346-4101-B1C2-B27A0863EE6B}" srcOrd="0" destOrd="0" presId="urn:microsoft.com/office/officeart/2005/8/layout/orgChart1"/>
    <dgm:cxn modelId="{F6E72846-8D87-413B-AA88-28FDBFE03627}" type="presParOf" srcId="{C3780B15-529B-47AF-BB29-90F482220868}" destId="{38557CC7-0CD3-48AA-8168-D46311409661}" srcOrd="1" destOrd="0" presId="urn:microsoft.com/office/officeart/2005/8/layout/orgChart1"/>
    <dgm:cxn modelId="{BE8F583C-5F01-46C6-A273-9584BFA08742}" type="presParOf" srcId="{D0D019E3-1CC3-43E5-8FFB-02A4D062F5D5}" destId="{AE711A2E-03E5-45F2-8F41-76E67F94726E}" srcOrd="1" destOrd="0" presId="urn:microsoft.com/office/officeart/2005/8/layout/orgChart1"/>
    <dgm:cxn modelId="{C0E75E28-4CAF-4E75-8D4E-9CA9A7FD785D}" type="presParOf" srcId="{AE711A2E-03E5-45F2-8F41-76E67F94726E}" destId="{F3F7A33E-520C-4518-879C-8A066274FD91}" srcOrd="0" destOrd="0" presId="urn:microsoft.com/office/officeart/2005/8/layout/orgChart1"/>
    <dgm:cxn modelId="{84A3B744-1B1E-4856-9B9D-2433004D767A}" type="presParOf" srcId="{AE711A2E-03E5-45F2-8F41-76E67F94726E}" destId="{2E30C02A-0CC6-42DE-BF7E-54860FEE2D6F}" srcOrd="1" destOrd="0" presId="urn:microsoft.com/office/officeart/2005/8/layout/orgChart1"/>
    <dgm:cxn modelId="{72B368EA-098F-4E9F-90D1-533FE50C9B9E}" type="presParOf" srcId="{2E30C02A-0CC6-42DE-BF7E-54860FEE2D6F}" destId="{AB538CB3-B412-48D8-9135-2C9EDD2BA36C}" srcOrd="0" destOrd="0" presId="urn:microsoft.com/office/officeart/2005/8/layout/orgChart1"/>
    <dgm:cxn modelId="{36A45115-5124-47F9-B0C4-8FA42EEB9A8B}" type="presParOf" srcId="{AB538CB3-B412-48D8-9135-2C9EDD2BA36C}" destId="{048998B1-75C4-49FA-9CF9-ED91302BB6FF}" srcOrd="0" destOrd="0" presId="urn:microsoft.com/office/officeart/2005/8/layout/orgChart1"/>
    <dgm:cxn modelId="{C2BB73A0-7DE9-40AE-81B3-040B8EAD0DA0}" type="presParOf" srcId="{AB538CB3-B412-48D8-9135-2C9EDD2BA36C}" destId="{62C76E15-1B88-435B-9420-EC9D9C5CC527}" srcOrd="1" destOrd="0" presId="urn:microsoft.com/office/officeart/2005/8/layout/orgChart1"/>
    <dgm:cxn modelId="{3D5ADE37-E2AE-4A7A-BB11-F2DA1603CD5C}" type="presParOf" srcId="{2E30C02A-0CC6-42DE-BF7E-54860FEE2D6F}" destId="{C053B879-352E-4DFC-8181-E0297B459156}" srcOrd="1" destOrd="0" presId="urn:microsoft.com/office/officeart/2005/8/layout/orgChart1"/>
    <dgm:cxn modelId="{2CF87914-506C-43EA-8901-E9176AE0664A}" type="presParOf" srcId="{2E30C02A-0CC6-42DE-BF7E-54860FEE2D6F}" destId="{E1040221-92AB-48AF-85F4-587D1C3E4D62}" srcOrd="2" destOrd="0" presId="urn:microsoft.com/office/officeart/2005/8/layout/orgChart1"/>
    <dgm:cxn modelId="{44E3B1CF-EFFB-4B5E-A1B2-881958524AE5}" type="presParOf" srcId="{AE711A2E-03E5-45F2-8F41-76E67F94726E}" destId="{6186FEB3-4292-4680-B9FC-46CA5BEB947A}" srcOrd="2" destOrd="0" presId="urn:microsoft.com/office/officeart/2005/8/layout/orgChart1"/>
    <dgm:cxn modelId="{1DCA2A06-5AD0-45C9-9F6A-45363D749D00}" type="presParOf" srcId="{AE711A2E-03E5-45F2-8F41-76E67F94726E}" destId="{E2E5D69E-5EEC-444A-B180-CCEF91658A98}" srcOrd="3" destOrd="0" presId="urn:microsoft.com/office/officeart/2005/8/layout/orgChart1"/>
    <dgm:cxn modelId="{FC826DAF-274E-48AB-81CB-0DAF9E7172A0}" type="presParOf" srcId="{E2E5D69E-5EEC-444A-B180-CCEF91658A98}" destId="{B68BD21F-96A4-4741-94B0-77BEFF44FB7F}" srcOrd="0" destOrd="0" presId="urn:microsoft.com/office/officeart/2005/8/layout/orgChart1"/>
    <dgm:cxn modelId="{2E34E614-3627-4148-9F59-0CF7913A7211}" type="presParOf" srcId="{B68BD21F-96A4-4741-94B0-77BEFF44FB7F}" destId="{1F84A32C-33D7-4402-80BD-2F922BA70F10}" srcOrd="0" destOrd="0" presId="urn:microsoft.com/office/officeart/2005/8/layout/orgChart1"/>
    <dgm:cxn modelId="{9DD563BD-3C5E-47DA-874B-E92E1B2EBB26}" type="presParOf" srcId="{B68BD21F-96A4-4741-94B0-77BEFF44FB7F}" destId="{4E8DD27C-F365-4B6D-845D-5AC5947DB724}" srcOrd="1" destOrd="0" presId="urn:microsoft.com/office/officeart/2005/8/layout/orgChart1"/>
    <dgm:cxn modelId="{2B9567D6-66AF-4B8A-BFEE-257E9C464766}" type="presParOf" srcId="{E2E5D69E-5EEC-444A-B180-CCEF91658A98}" destId="{D3050D98-B066-45A2-B1F4-BFC8186D7B66}" srcOrd="1" destOrd="0" presId="urn:microsoft.com/office/officeart/2005/8/layout/orgChart1"/>
    <dgm:cxn modelId="{C55D5C8A-A302-405A-8180-7FD32E41A0EE}" type="presParOf" srcId="{E2E5D69E-5EEC-444A-B180-CCEF91658A98}" destId="{E3AEBBE3-C0DE-4178-89A9-E2952D9F3458}" srcOrd="2" destOrd="0" presId="urn:microsoft.com/office/officeart/2005/8/layout/orgChart1"/>
    <dgm:cxn modelId="{05C678F5-2C94-4BBE-A911-9FF754ADEDBA}" type="presParOf" srcId="{AE711A2E-03E5-45F2-8F41-76E67F94726E}" destId="{A0E546AE-2D58-454A-B0A2-668360D4507B}" srcOrd="4" destOrd="0" presId="urn:microsoft.com/office/officeart/2005/8/layout/orgChart1"/>
    <dgm:cxn modelId="{30A7B4F4-ED96-4442-A57A-86A7C30C9C2E}" type="presParOf" srcId="{AE711A2E-03E5-45F2-8F41-76E67F94726E}" destId="{8F9482A0-A2D0-44B5-8D96-1093DD04FA34}" srcOrd="5" destOrd="0" presId="urn:microsoft.com/office/officeart/2005/8/layout/orgChart1"/>
    <dgm:cxn modelId="{B8EE662A-CE6D-4ACB-AADF-3F2C79EF22F6}" type="presParOf" srcId="{8F9482A0-A2D0-44B5-8D96-1093DD04FA34}" destId="{B3D5250B-0322-44DF-AC33-5FF015840D9E}" srcOrd="0" destOrd="0" presId="urn:microsoft.com/office/officeart/2005/8/layout/orgChart1"/>
    <dgm:cxn modelId="{923C7055-2BF9-4895-8C34-60AA64E71B87}" type="presParOf" srcId="{B3D5250B-0322-44DF-AC33-5FF015840D9E}" destId="{62969171-AF8E-4CB2-8BF8-AB1614D11F04}" srcOrd="0" destOrd="0" presId="urn:microsoft.com/office/officeart/2005/8/layout/orgChart1"/>
    <dgm:cxn modelId="{24A8966D-AF3D-4FC6-BBB5-FD0267FD90C4}" type="presParOf" srcId="{B3D5250B-0322-44DF-AC33-5FF015840D9E}" destId="{E75ADB16-56A4-4ED0-A0A2-0A0547F2BD8F}" srcOrd="1" destOrd="0" presId="urn:microsoft.com/office/officeart/2005/8/layout/orgChart1"/>
    <dgm:cxn modelId="{51C2C87F-8EFA-4DF7-B7FE-691856F70097}" type="presParOf" srcId="{8F9482A0-A2D0-44B5-8D96-1093DD04FA34}" destId="{D13C85B7-B7CD-4A15-A715-5D86BDCBC5A1}" srcOrd="1" destOrd="0" presId="urn:microsoft.com/office/officeart/2005/8/layout/orgChart1"/>
    <dgm:cxn modelId="{CB4AC2D5-784A-4212-89AA-4A8CB6BB27F1}" type="presParOf" srcId="{8F9482A0-A2D0-44B5-8D96-1093DD04FA34}" destId="{74ECF666-615E-4347-ABAF-452D6AADA6E5}" srcOrd="2" destOrd="0" presId="urn:microsoft.com/office/officeart/2005/8/layout/orgChart1"/>
    <dgm:cxn modelId="{6DE4958F-6F3E-4B4E-AC46-FAA9488F100F}" type="presParOf" srcId="{AE711A2E-03E5-45F2-8F41-76E67F94726E}" destId="{7C8ACA7A-5A72-4A51-A091-C2DA6EB5B4F9}" srcOrd="6" destOrd="0" presId="urn:microsoft.com/office/officeart/2005/8/layout/orgChart1"/>
    <dgm:cxn modelId="{08D8D8A9-6B29-48B2-9515-4BFF4ED36F3D}" type="presParOf" srcId="{AE711A2E-03E5-45F2-8F41-76E67F94726E}" destId="{06ED335B-693B-48A8-996E-EDC36B9E080C}" srcOrd="7" destOrd="0" presId="urn:microsoft.com/office/officeart/2005/8/layout/orgChart1"/>
    <dgm:cxn modelId="{B2C34BF2-4479-487A-9C7E-0A63845FC6D1}" type="presParOf" srcId="{06ED335B-693B-48A8-996E-EDC36B9E080C}" destId="{CCA6A47F-9F94-43E7-87F4-3A3641885932}" srcOrd="0" destOrd="0" presId="urn:microsoft.com/office/officeart/2005/8/layout/orgChart1"/>
    <dgm:cxn modelId="{6F4DE14A-A826-4DD0-B2F7-F4C2926DC4A7}" type="presParOf" srcId="{CCA6A47F-9F94-43E7-87F4-3A3641885932}" destId="{45E3DD2A-98B0-4B8C-BE61-F3E0FB13D0B9}" srcOrd="0" destOrd="0" presId="urn:microsoft.com/office/officeart/2005/8/layout/orgChart1"/>
    <dgm:cxn modelId="{ECB2FC68-634C-471D-87C5-EF47397B978C}" type="presParOf" srcId="{CCA6A47F-9F94-43E7-87F4-3A3641885932}" destId="{D14D22EE-4A9B-456E-838D-AC8280D261E1}" srcOrd="1" destOrd="0" presId="urn:microsoft.com/office/officeart/2005/8/layout/orgChart1"/>
    <dgm:cxn modelId="{9CCA7030-17AC-4831-B630-97973AEBCA68}" type="presParOf" srcId="{06ED335B-693B-48A8-996E-EDC36B9E080C}" destId="{B376BA2A-DD0D-4F10-8971-1FBA92818B5E}" srcOrd="1" destOrd="0" presId="urn:microsoft.com/office/officeart/2005/8/layout/orgChart1"/>
    <dgm:cxn modelId="{B8CFDB0F-FA60-4107-9C3D-2CF6EEB8B027}" type="presParOf" srcId="{06ED335B-693B-48A8-996E-EDC36B9E080C}" destId="{FA827E98-7AD7-4A84-9E4D-B287F3CB603B}" srcOrd="2" destOrd="0" presId="urn:microsoft.com/office/officeart/2005/8/layout/orgChart1"/>
    <dgm:cxn modelId="{86DEAB0D-787C-42BC-AC3B-9555FF67E308}" type="presParOf" srcId="{D0D019E3-1CC3-43E5-8FFB-02A4D062F5D5}" destId="{8A6E75C8-4687-4BFF-8EF6-949AF48C83C7}" srcOrd="2" destOrd="0" presId="urn:microsoft.com/office/officeart/2005/8/layout/orgChart1"/>
    <dgm:cxn modelId="{B5E469C5-063B-4C24-BB58-82A68D0AD636}" type="presParOf" srcId="{7A1448CB-9187-49EE-BB26-DBF6369ACE4D}" destId="{C8EE9D81-9DE2-4F6F-B567-77FBFA123825}" srcOrd="2" destOrd="0" presId="urn:microsoft.com/office/officeart/2005/8/layout/orgChart1"/>
    <dgm:cxn modelId="{57B6CD98-7FD5-48FB-B3FF-B53A48473993}" type="presParOf" srcId="{7A1448CB-9187-49EE-BB26-DBF6369ACE4D}" destId="{C79CF1DA-C511-4166-A91A-4E445598342B}" srcOrd="3" destOrd="0" presId="urn:microsoft.com/office/officeart/2005/8/layout/orgChart1"/>
    <dgm:cxn modelId="{0B65740F-E184-4994-9472-C96C49270B55}" type="presParOf" srcId="{C79CF1DA-C511-4166-A91A-4E445598342B}" destId="{5783D477-2C1E-48B1-9B3D-C1A711DE1532}" srcOrd="0" destOrd="0" presId="urn:microsoft.com/office/officeart/2005/8/layout/orgChart1"/>
    <dgm:cxn modelId="{E6FD4895-F442-413D-A47D-66FEFB83059D}" type="presParOf" srcId="{5783D477-2C1E-48B1-9B3D-C1A711DE1532}" destId="{ECC21329-FCBE-4FB1-8B06-847F3C978EBF}" srcOrd="0" destOrd="0" presId="urn:microsoft.com/office/officeart/2005/8/layout/orgChart1"/>
    <dgm:cxn modelId="{65BFEB8D-E0EB-4380-A332-BF00363BFB26}" type="presParOf" srcId="{5783D477-2C1E-48B1-9B3D-C1A711DE1532}" destId="{5CF41AB7-B0C8-4779-8385-9D3E3FDB1603}" srcOrd="1" destOrd="0" presId="urn:microsoft.com/office/officeart/2005/8/layout/orgChart1"/>
    <dgm:cxn modelId="{CCA369C8-BCC8-4F22-B352-88FE82F368D3}" type="presParOf" srcId="{C79CF1DA-C511-4166-A91A-4E445598342B}" destId="{7F8486BC-D77C-4BC4-BDBA-B0D9870EC7F3}" srcOrd="1" destOrd="0" presId="urn:microsoft.com/office/officeart/2005/8/layout/orgChart1"/>
    <dgm:cxn modelId="{0044CD4D-C2CA-42E9-8712-4ACED4600E55}" type="presParOf" srcId="{7F8486BC-D77C-4BC4-BDBA-B0D9870EC7F3}" destId="{F5F497CD-8E48-4205-A588-F6856045C9D1}" srcOrd="0" destOrd="0" presId="urn:microsoft.com/office/officeart/2005/8/layout/orgChart1"/>
    <dgm:cxn modelId="{D4B96997-C869-4AD2-A391-C392127ACB06}" type="presParOf" srcId="{7F8486BC-D77C-4BC4-BDBA-B0D9870EC7F3}" destId="{E7CD8F87-D723-463E-8F77-A398FCAEE7AF}" srcOrd="1" destOrd="0" presId="urn:microsoft.com/office/officeart/2005/8/layout/orgChart1"/>
    <dgm:cxn modelId="{0C5B5A80-D008-44EE-94CA-E52BE345D9EF}" type="presParOf" srcId="{E7CD8F87-D723-463E-8F77-A398FCAEE7AF}" destId="{FDFB98D1-7DF5-4DB7-9A50-5D12966DF6BA}" srcOrd="0" destOrd="0" presId="urn:microsoft.com/office/officeart/2005/8/layout/orgChart1"/>
    <dgm:cxn modelId="{00C9F0DD-CA2F-45AA-9521-E3E341342C58}" type="presParOf" srcId="{FDFB98D1-7DF5-4DB7-9A50-5D12966DF6BA}" destId="{5D469726-0D9F-40EE-8E92-FEAED1CED83A}" srcOrd="0" destOrd="0" presId="urn:microsoft.com/office/officeart/2005/8/layout/orgChart1"/>
    <dgm:cxn modelId="{7BA4270F-89AD-4216-BCC3-A0F50D92749A}" type="presParOf" srcId="{FDFB98D1-7DF5-4DB7-9A50-5D12966DF6BA}" destId="{70388200-4F44-4AD1-9815-14B22BB53650}" srcOrd="1" destOrd="0" presId="urn:microsoft.com/office/officeart/2005/8/layout/orgChart1"/>
    <dgm:cxn modelId="{0C2558FE-3CD1-4453-93D4-B9A08A31E13D}" type="presParOf" srcId="{E7CD8F87-D723-463E-8F77-A398FCAEE7AF}" destId="{CDF9BBE4-331D-448D-BA05-B215E94B3AD2}" srcOrd="1" destOrd="0" presId="urn:microsoft.com/office/officeart/2005/8/layout/orgChart1"/>
    <dgm:cxn modelId="{C72DB757-5879-494A-B9BC-4C5ED41663CE}" type="presParOf" srcId="{E7CD8F87-D723-463E-8F77-A398FCAEE7AF}" destId="{53F1429F-FF81-41F2-9E85-4D7262C932B5}" srcOrd="2" destOrd="0" presId="urn:microsoft.com/office/officeart/2005/8/layout/orgChart1"/>
    <dgm:cxn modelId="{98153082-AD32-482C-B0EE-56430023BE03}" type="presParOf" srcId="{7F8486BC-D77C-4BC4-BDBA-B0D9870EC7F3}" destId="{DAF17EC4-0CCE-46BF-983E-1606F9FB19D3}" srcOrd="2" destOrd="0" presId="urn:microsoft.com/office/officeart/2005/8/layout/orgChart1"/>
    <dgm:cxn modelId="{4248F599-9A75-498D-B23B-B6D6197A132B}" type="presParOf" srcId="{7F8486BC-D77C-4BC4-BDBA-B0D9870EC7F3}" destId="{DAA2E5B0-6B91-4C2D-9B10-FD16844CE2AB}" srcOrd="3" destOrd="0" presId="urn:microsoft.com/office/officeart/2005/8/layout/orgChart1"/>
    <dgm:cxn modelId="{3AC24ED6-D311-4E05-91AF-C17545ABE394}" type="presParOf" srcId="{DAA2E5B0-6B91-4C2D-9B10-FD16844CE2AB}" destId="{BBB5C18F-531D-4C3D-B3EE-E44C17A0755A}" srcOrd="0" destOrd="0" presId="urn:microsoft.com/office/officeart/2005/8/layout/orgChart1"/>
    <dgm:cxn modelId="{942998F4-B627-404D-AC20-C17B84FAFCDC}" type="presParOf" srcId="{BBB5C18F-531D-4C3D-B3EE-E44C17A0755A}" destId="{20587470-641A-48E3-8633-A03BE5D6C634}" srcOrd="0" destOrd="0" presId="urn:microsoft.com/office/officeart/2005/8/layout/orgChart1"/>
    <dgm:cxn modelId="{1C9D0042-1CE3-4295-8A18-683D65C2B423}" type="presParOf" srcId="{BBB5C18F-531D-4C3D-B3EE-E44C17A0755A}" destId="{9F237238-2C23-473D-A18D-5016E5A19B23}" srcOrd="1" destOrd="0" presId="urn:microsoft.com/office/officeart/2005/8/layout/orgChart1"/>
    <dgm:cxn modelId="{FC39F985-3034-4466-9033-78B2D4C52EB9}" type="presParOf" srcId="{DAA2E5B0-6B91-4C2D-9B10-FD16844CE2AB}" destId="{2979A324-0650-4D7A-812B-738B6C135710}" srcOrd="1" destOrd="0" presId="urn:microsoft.com/office/officeart/2005/8/layout/orgChart1"/>
    <dgm:cxn modelId="{BAEEB609-0223-4390-A2F1-56A0963F5C3A}" type="presParOf" srcId="{DAA2E5B0-6B91-4C2D-9B10-FD16844CE2AB}" destId="{E5B0BD45-3D4B-4583-A432-42212D049E26}" srcOrd="2" destOrd="0" presId="urn:microsoft.com/office/officeart/2005/8/layout/orgChart1"/>
    <dgm:cxn modelId="{3B4408D2-7A77-423A-8DED-B2CA30AAF955}" type="presParOf" srcId="{C79CF1DA-C511-4166-A91A-4E445598342B}" destId="{43557181-51EA-482F-AFD2-21ECE9983F0A}" srcOrd="2" destOrd="0" presId="urn:microsoft.com/office/officeart/2005/8/layout/orgChart1"/>
    <dgm:cxn modelId="{57621BF6-C6ED-47D9-A859-BFDB99296EE3}" type="presParOf" srcId="{F5E10983-C4A6-4275-A5DD-656AC6BF3810}" destId="{A8C4F295-CBF1-440E-847C-8F3294542EA8}" srcOrd="2" destOrd="0" presId="urn:microsoft.com/office/officeart/2005/8/layout/orgChart1"/>
    <dgm:cxn modelId="{DE500AAA-BDC1-4ECB-B6CD-C3D59932AA21}" type="presParOf" srcId="{2FAF94AE-C641-4556-A819-E76FC27359BB}" destId="{F27F9658-7026-4ED1-BE6C-86E88A40DBAB}" srcOrd="4" destOrd="0" presId="urn:microsoft.com/office/officeart/2005/8/layout/orgChart1"/>
    <dgm:cxn modelId="{B889D205-9C6A-4EA3-9293-98AA15BFE4B2}" type="presParOf" srcId="{2FAF94AE-C641-4556-A819-E76FC27359BB}" destId="{BD2AD6AC-F8D3-487B-8D7B-3683157A30CA}" srcOrd="5" destOrd="0" presId="urn:microsoft.com/office/officeart/2005/8/layout/orgChart1"/>
    <dgm:cxn modelId="{9C553D47-BB9A-4CD7-9A74-7D95C2FFD2B5}" type="presParOf" srcId="{BD2AD6AC-F8D3-487B-8D7B-3683157A30CA}" destId="{909566AC-0023-43A8-B96F-B3FED47B1053}" srcOrd="0" destOrd="0" presId="urn:microsoft.com/office/officeart/2005/8/layout/orgChart1"/>
    <dgm:cxn modelId="{5C17640A-B849-425E-9D8D-454C33EAF121}" type="presParOf" srcId="{909566AC-0023-43A8-B96F-B3FED47B1053}" destId="{257D5203-59C4-4C57-A0DD-A00EACA2BE2F}" srcOrd="0" destOrd="0" presId="urn:microsoft.com/office/officeart/2005/8/layout/orgChart1"/>
    <dgm:cxn modelId="{23DCAC1D-C3AA-41C6-8239-7728ABE7A56E}" type="presParOf" srcId="{909566AC-0023-43A8-B96F-B3FED47B1053}" destId="{ED432EE2-2D42-450D-B6AB-32D773557173}" srcOrd="1" destOrd="0" presId="urn:microsoft.com/office/officeart/2005/8/layout/orgChart1"/>
    <dgm:cxn modelId="{464BA33A-362F-4FEB-A374-F39014E4A48C}" type="presParOf" srcId="{BD2AD6AC-F8D3-487B-8D7B-3683157A30CA}" destId="{26FAD5A6-C49D-4604-8649-4AC015B7D888}" srcOrd="1" destOrd="0" presId="urn:microsoft.com/office/officeart/2005/8/layout/orgChart1"/>
    <dgm:cxn modelId="{FF5B2227-A364-434E-B2F7-E757B219D85B}" type="presParOf" srcId="{26FAD5A6-C49D-4604-8649-4AC015B7D888}" destId="{FBE34F05-B206-4E15-B25A-9ABE4E41F24A}" srcOrd="0" destOrd="0" presId="urn:microsoft.com/office/officeart/2005/8/layout/orgChart1"/>
    <dgm:cxn modelId="{B7BCC830-3913-4730-ADC0-88F87CE2ECDF}" type="presParOf" srcId="{26FAD5A6-C49D-4604-8649-4AC015B7D888}" destId="{81D95A4A-3C7C-4DDA-AAB8-383DD8B8BCFE}" srcOrd="1" destOrd="0" presId="urn:microsoft.com/office/officeart/2005/8/layout/orgChart1"/>
    <dgm:cxn modelId="{612B8084-3CFF-4382-ADB4-3146A1D2FD68}" type="presParOf" srcId="{81D95A4A-3C7C-4DDA-AAB8-383DD8B8BCFE}" destId="{3B68A018-50DA-4C09-A431-A3C561BA4C86}" srcOrd="0" destOrd="0" presId="urn:microsoft.com/office/officeart/2005/8/layout/orgChart1"/>
    <dgm:cxn modelId="{6BA662F5-9659-46D7-A6E3-ACF35470E725}" type="presParOf" srcId="{3B68A018-50DA-4C09-A431-A3C561BA4C86}" destId="{F5F4F236-94F9-4A25-A677-74D5409155C0}" srcOrd="0" destOrd="0" presId="urn:microsoft.com/office/officeart/2005/8/layout/orgChart1"/>
    <dgm:cxn modelId="{D60BB497-3871-4C2C-9763-1E64E99FA196}" type="presParOf" srcId="{3B68A018-50DA-4C09-A431-A3C561BA4C86}" destId="{7E4696EF-196C-40CB-AF9F-F44B19194A44}" srcOrd="1" destOrd="0" presId="urn:microsoft.com/office/officeart/2005/8/layout/orgChart1"/>
    <dgm:cxn modelId="{5182932B-A5ED-4334-90B9-E94A1DF3A1A1}" type="presParOf" srcId="{81D95A4A-3C7C-4DDA-AAB8-383DD8B8BCFE}" destId="{3304AB90-EBC7-4A08-8293-7AA6C1D837FB}" srcOrd="1" destOrd="0" presId="urn:microsoft.com/office/officeart/2005/8/layout/orgChart1"/>
    <dgm:cxn modelId="{63333B7B-13E6-433A-B445-DD50173C214C}" type="presParOf" srcId="{81D95A4A-3C7C-4DDA-AAB8-383DD8B8BCFE}" destId="{03DC1F19-C104-4A05-8173-8812A92E7833}" srcOrd="2" destOrd="0" presId="urn:microsoft.com/office/officeart/2005/8/layout/orgChart1"/>
    <dgm:cxn modelId="{0BF0B694-23E8-4939-970D-3B1843F5A6C0}" type="presParOf" srcId="{26FAD5A6-C49D-4604-8649-4AC015B7D888}" destId="{DD19574D-C05C-4495-80B7-2BBD02B4A8F4}" srcOrd="2" destOrd="0" presId="urn:microsoft.com/office/officeart/2005/8/layout/orgChart1"/>
    <dgm:cxn modelId="{A78359CB-AD8A-4F4C-85F9-4302BF8C5265}" type="presParOf" srcId="{26FAD5A6-C49D-4604-8649-4AC015B7D888}" destId="{A2D64FA9-AAFF-4817-B5F9-2F7B8E593FF5}" srcOrd="3" destOrd="0" presId="urn:microsoft.com/office/officeart/2005/8/layout/orgChart1"/>
    <dgm:cxn modelId="{2D27E2D4-12AD-4143-957E-4938ECA2392A}" type="presParOf" srcId="{A2D64FA9-AAFF-4817-B5F9-2F7B8E593FF5}" destId="{BB253D02-91AF-4E6E-AF6A-98601B4F835C}" srcOrd="0" destOrd="0" presId="urn:microsoft.com/office/officeart/2005/8/layout/orgChart1"/>
    <dgm:cxn modelId="{C5EDC732-F327-44BB-A0AB-27908276503E}" type="presParOf" srcId="{BB253D02-91AF-4E6E-AF6A-98601B4F835C}" destId="{A98B6204-6C08-47EB-B974-D96B76B3D1B8}" srcOrd="0" destOrd="0" presId="urn:microsoft.com/office/officeart/2005/8/layout/orgChart1"/>
    <dgm:cxn modelId="{F7B90BB1-587A-4190-B882-296351266DBB}" type="presParOf" srcId="{BB253D02-91AF-4E6E-AF6A-98601B4F835C}" destId="{657EE196-E642-4B88-9E26-1BAF4168D913}" srcOrd="1" destOrd="0" presId="urn:microsoft.com/office/officeart/2005/8/layout/orgChart1"/>
    <dgm:cxn modelId="{566EFE1F-C1F9-4A49-B92B-AFFCCE3452B3}" type="presParOf" srcId="{A2D64FA9-AAFF-4817-B5F9-2F7B8E593FF5}" destId="{F343BBFC-CE9A-47CC-AEAB-F6029D720BE3}" srcOrd="1" destOrd="0" presId="urn:microsoft.com/office/officeart/2005/8/layout/orgChart1"/>
    <dgm:cxn modelId="{129F3F43-79B6-4CC7-A63D-D738552850C2}" type="presParOf" srcId="{A2D64FA9-AAFF-4817-B5F9-2F7B8E593FF5}" destId="{BC5B3426-CE83-4A50-913F-2348F5A80ED1}" srcOrd="2" destOrd="0" presId="urn:microsoft.com/office/officeart/2005/8/layout/orgChart1"/>
    <dgm:cxn modelId="{B52DDBED-9686-4DBD-B19F-D2F5F80A9A87}" type="presParOf" srcId="{26FAD5A6-C49D-4604-8649-4AC015B7D888}" destId="{4BFB61D0-0F03-C043-8B36-549013AD50FC}" srcOrd="4" destOrd="0" presId="urn:microsoft.com/office/officeart/2005/8/layout/orgChart1"/>
    <dgm:cxn modelId="{229D741A-F5B0-43EB-AF18-4E4C963BD286}" type="presParOf" srcId="{26FAD5A6-C49D-4604-8649-4AC015B7D888}" destId="{DEA53D59-A8A5-D14E-BE15-B7F82B7D5A4A}" srcOrd="5" destOrd="0" presId="urn:microsoft.com/office/officeart/2005/8/layout/orgChart1"/>
    <dgm:cxn modelId="{1F548779-A3CE-4CDF-8BAE-8185176F8225}" type="presParOf" srcId="{DEA53D59-A8A5-D14E-BE15-B7F82B7D5A4A}" destId="{5866EE2B-C6C2-F347-A5B0-B848CE78CE4F}" srcOrd="0" destOrd="0" presId="urn:microsoft.com/office/officeart/2005/8/layout/orgChart1"/>
    <dgm:cxn modelId="{0FA77D5A-1E47-4DCB-B442-8343DEF1BEEA}" type="presParOf" srcId="{5866EE2B-C6C2-F347-A5B0-B848CE78CE4F}" destId="{7FF69A90-7AF3-CD46-9D73-93E7C4163443}" srcOrd="0" destOrd="0" presId="urn:microsoft.com/office/officeart/2005/8/layout/orgChart1"/>
    <dgm:cxn modelId="{2C898BC0-64C2-4E1F-87EC-8F88D6582539}" type="presParOf" srcId="{5866EE2B-C6C2-F347-A5B0-B848CE78CE4F}" destId="{A54BB6C8-BB80-5E44-BB29-1C89E646E59C}" srcOrd="1" destOrd="0" presId="urn:microsoft.com/office/officeart/2005/8/layout/orgChart1"/>
    <dgm:cxn modelId="{9E0020C9-8028-466F-B60D-8509A26BB111}" type="presParOf" srcId="{DEA53D59-A8A5-D14E-BE15-B7F82B7D5A4A}" destId="{75BAFA73-55FA-1747-9BD6-86DC46E7830D}" srcOrd="1" destOrd="0" presId="urn:microsoft.com/office/officeart/2005/8/layout/orgChart1"/>
    <dgm:cxn modelId="{1290BCC7-D5E1-49BB-A365-63043F00B6D5}" type="presParOf" srcId="{DEA53D59-A8A5-D14E-BE15-B7F82B7D5A4A}" destId="{33F6D72F-829F-0A41-8399-0130F0DA420A}" srcOrd="2" destOrd="0" presId="urn:microsoft.com/office/officeart/2005/8/layout/orgChart1"/>
    <dgm:cxn modelId="{BE8CA209-7B5D-4B21-BB47-12B2A9008D1D}" type="presParOf" srcId="{BD2AD6AC-F8D3-487B-8D7B-3683157A30CA}" destId="{0D11664C-BF80-41AB-A55C-40E4CD5206AE}" srcOrd="2" destOrd="0" presId="urn:microsoft.com/office/officeart/2005/8/layout/orgChart1"/>
    <dgm:cxn modelId="{45C0ABC1-FF37-4CF7-A4CC-4D6DDD534CF1}" type="presParOf" srcId="{2FAF94AE-C641-4556-A819-E76FC27359BB}" destId="{38329945-E338-4DDE-934C-3B57E46015D9}" srcOrd="6" destOrd="0" presId="urn:microsoft.com/office/officeart/2005/8/layout/orgChart1"/>
    <dgm:cxn modelId="{96861098-BF09-468B-82A8-F6AF403AF21B}" type="presParOf" srcId="{2FAF94AE-C641-4556-A819-E76FC27359BB}" destId="{C2B4FC7A-A6C0-4B57-9504-E63C4BBC2094}" srcOrd="7" destOrd="0" presId="urn:microsoft.com/office/officeart/2005/8/layout/orgChart1"/>
    <dgm:cxn modelId="{4A997327-4BC8-4E42-9094-FCB94D13C159}" type="presParOf" srcId="{C2B4FC7A-A6C0-4B57-9504-E63C4BBC2094}" destId="{1CDF3ED0-D2E7-4449-A8E7-9101A1BD65A3}" srcOrd="0" destOrd="0" presId="urn:microsoft.com/office/officeart/2005/8/layout/orgChart1"/>
    <dgm:cxn modelId="{7F3A571B-6AEC-4405-B095-1ED2ADE13230}" type="presParOf" srcId="{1CDF3ED0-D2E7-4449-A8E7-9101A1BD65A3}" destId="{6EF9B0FB-AAE8-4E43-8B8A-F96A649E74BD}" srcOrd="0" destOrd="0" presId="urn:microsoft.com/office/officeart/2005/8/layout/orgChart1"/>
    <dgm:cxn modelId="{14D960C1-1E89-44CF-807D-4ABD099EF82C}" type="presParOf" srcId="{1CDF3ED0-D2E7-4449-A8E7-9101A1BD65A3}" destId="{D05336B5-BA02-4BD3-9605-935D4518155E}" srcOrd="1" destOrd="0" presId="urn:microsoft.com/office/officeart/2005/8/layout/orgChart1"/>
    <dgm:cxn modelId="{98202E61-F65F-45AD-A79F-211C471BF5BC}" type="presParOf" srcId="{C2B4FC7A-A6C0-4B57-9504-E63C4BBC2094}" destId="{2A090B28-9496-4FEA-B5F6-16970F7044E9}" srcOrd="1" destOrd="0" presId="urn:microsoft.com/office/officeart/2005/8/layout/orgChart1"/>
    <dgm:cxn modelId="{BBD8FCBF-F851-4366-8787-623D255055CE}" type="presParOf" srcId="{2A090B28-9496-4FEA-B5F6-16970F7044E9}" destId="{3CEE5BC3-A170-400C-8572-85A8840961CA}" srcOrd="0" destOrd="0" presId="urn:microsoft.com/office/officeart/2005/8/layout/orgChart1"/>
    <dgm:cxn modelId="{D02D81DC-2743-42E4-ADBE-58F68B913386}" type="presParOf" srcId="{2A090B28-9496-4FEA-B5F6-16970F7044E9}" destId="{4A912DB9-410A-4A16-9AB4-F21ADF4D11FE}" srcOrd="1" destOrd="0" presId="urn:microsoft.com/office/officeart/2005/8/layout/orgChart1"/>
    <dgm:cxn modelId="{026DE87F-C3EA-4A0B-B30D-470C9C855B6B}" type="presParOf" srcId="{4A912DB9-410A-4A16-9AB4-F21ADF4D11FE}" destId="{CC895B29-5994-4AC2-A498-25A4040A5BDC}" srcOrd="0" destOrd="0" presId="urn:microsoft.com/office/officeart/2005/8/layout/orgChart1"/>
    <dgm:cxn modelId="{56C0D5E2-CCDB-4150-8DBE-5C13DADFB725}" type="presParOf" srcId="{CC895B29-5994-4AC2-A498-25A4040A5BDC}" destId="{5E477282-AE67-4E9D-8BAD-EAD07AC553F0}" srcOrd="0" destOrd="0" presId="urn:microsoft.com/office/officeart/2005/8/layout/orgChart1"/>
    <dgm:cxn modelId="{AE8D0BB3-89F1-4937-9C44-B0E9A4668478}" type="presParOf" srcId="{CC895B29-5994-4AC2-A498-25A4040A5BDC}" destId="{6023A793-9EFB-4A9A-9C26-7FEB94D58EB7}" srcOrd="1" destOrd="0" presId="urn:microsoft.com/office/officeart/2005/8/layout/orgChart1"/>
    <dgm:cxn modelId="{E9F6AE87-C3B9-45E1-B00D-E2D5B0B16A47}" type="presParOf" srcId="{4A912DB9-410A-4A16-9AB4-F21ADF4D11FE}" destId="{8A27E18C-431F-4FBA-B355-D6097E328447}" srcOrd="1" destOrd="0" presId="urn:microsoft.com/office/officeart/2005/8/layout/orgChart1"/>
    <dgm:cxn modelId="{41520439-42F2-4235-9161-913ED880C875}" type="presParOf" srcId="{4A912DB9-410A-4A16-9AB4-F21ADF4D11FE}" destId="{85D5CE0A-3688-46E5-8DA8-3D4F7C056707}" srcOrd="2" destOrd="0" presId="urn:microsoft.com/office/officeart/2005/8/layout/orgChart1"/>
    <dgm:cxn modelId="{3F481949-AF10-4E7C-9394-AC84A5184F00}" type="presParOf" srcId="{C2B4FC7A-A6C0-4B57-9504-E63C4BBC2094}" destId="{00DA0B12-2F19-418E-A367-315311FCDE4C}" srcOrd="2" destOrd="0" presId="urn:microsoft.com/office/officeart/2005/8/layout/orgChart1"/>
    <dgm:cxn modelId="{76572A40-FF4A-453C-B4CB-8C2481649C77}" type="presParOf" srcId="{6E4E40B5-B8A6-4AB0-AC73-3E98DC81182A}" destId="{1FE59A76-B977-42EC-A731-496E764B335B}" srcOrd="2" destOrd="0" presId="urn:microsoft.com/office/officeart/2005/8/layout/orgChart1"/>
    <dgm:cxn modelId="{0763708D-9D82-4725-85F6-A9A32A2E3642}" type="presParOf" srcId="{F908956B-F48F-43F7-90C6-391AD75595A8}" destId="{D1D3CF14-0307-49B2-AA6C-9DEA93497FF5}" srcOrd="2" destOrd="0" presId="urn:microsoft.com/office/officeart/2005/8/layout/orgChart1"/>
    <dgm:cxn modelId="{4FEE3276-5B4E-40AA-8CC2-2C3A006693B0}" type="presParOf" srcId="{57E3FC29-81AE-45F3-BE56-B61C4791E464}" destId="{930BC061-BA6E-4128-AEFB-393C937077D7}" srcOrd="3" destOrd="0" presId="urn:microsoft.com/office/officeart/2005/8/layout/orgChart1"/>
    <dgm:cxn modelId="{9D599D76-FDA1-4000-8978-315DF100F6C6}" type="presParOf" srcId="{930BC061-BA6E-4128-AEFB-393C937077D7}" destId="{BCC9A282-2E0B-4458-8FBF-E3A016694785}" srcOrd="0" destOrd="0" presId="urn:microsoft.com/office/officeart/2005/8/layout/orgChart1"/>
    <dgm:cxn modelId="{6FCDEADD-BA81-48E1-BDD3-EC2D17C634CD}" type="presParOf" srcId="{BCC9A282-2E0B-4458-8FBF-E3A016694785}" destId="{6AA1A449-1AF9-43D9-839F-865545DDF1F9}" srcOrd="0" destOrd="0" presId="urn:microsoft.com/office/officeart/2005/8/layout/orgChart1"/>
    <dgm:cxn modelId="{EA8AEBE7-F619-47F4-AF29-F4A48B6C7BB9}" type="presParOf" srcId="{BCC9A282-2E0B-4458-8FBF-E3A016694785}" destId="{5993901C-CCE3-4AD1-83ED-772A5EE735E3}" srcOrd="1" destOrd="0" presId="urn:microsoft.com/office/officeart/2005/8/layout/orgChart1"/>
    <dgm:cxn modelId="{2465DE70-E339-43A7-9572-F49C27350E06}" type="presParOf" srcId="{930BC061-BA6E-4128-AEFB-393C937077D7}" destId="{D8E6222D-1B76-4E7F-924F-382C87385BAF}" srcOrd="1" destOrd="0" presId="urn:microsoft.com/office/officeart/2005/8/layout/orgChart1"/>
    <dgm:cxn modelId="{BBC1F664-7234-412D-A758-50065D4E053A}" type="presParOf" srcId="{930BC061-BA6E-4128-AEFB-393C937077D7}" destId="{8BC876FE-1C7C-4744-863F-2AC648447C7F}" srcOrd="2" destOrd="0" presId="urn:microsoft.com/office/officeart/2005/8/layout/orgChart1"/>
    <dgm:cxn modelId="{14F60D7B-F80E-4897-A8C8-1DA1CD9D0FF7}" type="presParOf" srcId="{57E3FC29-81AE-45F3-BE56-B61C4791E464}" destId="{DC3FC7AF-A5B5-480F-939A-84C79228740D}" srcOrd="4" destOrd="0" presId="urn:microsoft.com/office/officeart/2005/8/layout/orgChart1"/>
    <dgm:cxn modelId="{6B8511A1-120A-42EC-B2B2-8DBC58DE3CEF}" type="presParOf" srcId="{DC3FC7AF-A5B5-480F-939A-84C79228740D}" destId="{52F58ECA-1352-41E4-BBE6-278C93005B57}" srcOrd="0" destOrd="0" presId="urn:microsoft.com/office/officeart/2005/8/layout/orgChart1"/>
    <dgm:cxn modelId="{FD4CD1C6-DF1E-4744-B35A-0C7FD66CB380}" type="presParOf" srcId="{52F58ECA-1352-41E4-BBE6-278C93005B57}" destId="{12B955F0-BE55-4135-96B3-9BD56F3E25CE}" srcOrd="0" destOrd="0" presId="urn:microsoft.com/office/officeart/2005/8/layout/orgChart1"/>
    <dgm:cxn modelId="{D2971748-B53F-458C-838C-C780D6E7D86B}" type="presParOf" srcId="{52F58ECA-1352-41E4-BBE6-278C93005B57}" destId="{5A0B59A2-4508-4381-BD91-441E58831391}" srcOrd="1" destOrd="0" presId="urn:microsoft.com/office/officeart/2005/8/layout/orgChart1"/>
    <dgm:cxn modelId="{2471EB1C-296F-49D3-AB55-CDF2141DB312}" type="presParOf" srcId="{DC3FC7AF-A5B5-480F-939A-84C79228740D}" destId="{FF5160F8-ACE5-44D1-B56B-63A884B7E123}" srcOrd="1" destOrd="0" presId="urn:microsoft.com/office/officeart/2005/8/layout/orgChart1"/>
    <dgm:cxn modelId="{4D2D0753-430B-44CD-AA05-A40609A47602}" type="presParOf" srcId="{DC3FC7AF-A5B5-480F-939A-84C79228740D}" destId="{6610D219-6E45-40CA-8A06-1F3C9CE6C1A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EE5BC3-A170-400C-8572-85A8840961CA}">
      <dsp:nvSpPr>
        <dsp:cNvPr id="0" name=""/>
        <dsp:cNvSpPr/>
      </dsp:nvSpPr>
      <dsp:spPr>
        <a:xfrm>
          <a:off x="7903529" y="2738208"/>
          <a:ext cx="549516" cy="4232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3259"/>
              </a:lnTo>
              <a:lnTo>
                <a:pt x="549516" y="423259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329945-E338-4DDE-934C-3B57E46015D9}">
      <dsp:nvSpPr>
        <dsp:cNvPr id="0" name=""/>
        <dsp:cNvSpPr/>
      </dsp:nvSpPr>
      <dsp:spPr>
        <a:xfrm>
          <a:off x="4883337" y="1736642"/>
          <a:ext cx="2557542" cy="7702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70241"/>
              </a:lnTo>
              <a:lnTo>
                <a:pt x="2557542" y="770241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FB61D0-0F03-C043-8B36-549013AD50FC}">
      <dsp:nvSpPr>
        <dsp:cNvPr id="0" name=""/>
        <dsp:cNvSpPr/>
      </dsp:nvSpPr>
      <dsp:spPr>
        <a:xfrm>
          <a:off x="1057193" y="2757852"/>
          <a:ext cx="130985" cy="23070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07045"/>
              </a:lnTo>
              <a:lnTo>
                <a:pt x="130985" y="2307045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19574D-C05C-4495-80B7-2BBD02B4A8F4}">
      <dsp:nvSpPr>
        <dsp:cNvPr id="0" name=""/>
        <dsp:cNvSpPr/>
      </dsp:nvSpPr>
      <dsp:spPr>
        <a:xfrm>
          <a:off x="1057193" y="2757852"/>
          <a:ext cx="135241" cy="16581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58185"/>
              </a:lnTo>
              <a:lnTo>
                <a:pt x="135241" y="1658185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E34F05-B206-4E15-B25A-9ABE4E41F24A}">
      <dsp:nvSpPr>
        <dsp:cNvPr id="0" name=""/>
        <dsp:cNvSpPr/>
      </dsp:nvSpPr>
      <dsp:spPr>
        <a:xfrm>
          <a:off x="1057193" y="2757852"/>
          <a:ext cx="135241" cy="10012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01223"/>
              </a:lnTo>
              <a:lnTo>
                <a:pt x="135241" y="1001223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7F9658-7026-4ED1-BE6C-86E88A40DBAB}">
      <dsp:nvSpPr>
        <dsp:cNvPr id="0" name=""/>
        <dsp:cNvSpPr/>
      </dsp:nvSpPr>
      <dsp:spPr>
        <a:xfrm>
          <a:off x="1519842" y="1736642"/>
          <a:ext cx="3363495" cy="789885"/>
        </a:xfrm>
        <a:custGeom>
          <a:avLst/>
          <a:gdLst/>
          <a:ahLst/>
          <a:cxnLst/>
          <a:rect l="0" t="0" r="0" b="0"/>
          <a:pathLst>
            <a:path>
              <a:moveTo>
                <a:pt x="3363495" y="0"/>
              </a:moveTo>
              <a:lnTo>
                <a:pt x="3363495" y="789885"/>
              </a:lnTo>
              <a:lnTo>
                <a:pt x="0" y="789885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F17EC4-0CCE-46BF-983E-1606F9FB19D3}">
      <dsp:nvSpPr>
        <dsp:cNvPr id="0" name=""/>
        <dsp:cNvSpPr/>
      </dsp:nvSpPr>
      <dsp:spPr>
        <a:xfrm>
          <a:off x="6636262" y="3403618"/>
          <a:ext cx="245272" cy="10825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82598"/>
              </a:lnTo>
              <a:lnTo>
                <a:pt x="245272" y="1082598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F497CD-8E48-4205-A588-F6856045C9D1}">
      <dsp:nvSpPr>
        <dsp:cNvPr id="0" name=""/>
        <dsp:cNvSpPr/>
      </dsp:nvSpPr>
      <dsp:spPr>
        <a:xfrm>
          <a:off x="6636262" y="3403618"/>
          <a:ext cx="245272" cy="4256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5637"/>
              </a:lnTo>
              <a:lnTo>
                <a:pt x="245272" y="425637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EE9D81-9DE2-4F6F-B567-77FBFA123825}">
      <dsp:nvSpPr>
        <dsp:cNvPr id="0" name=""/>
        <dsp:cNvSpPr/>
      </dsp:nvSpPr>
      <dsp:spPr>
        <a:xfrm>
          <a:off x="6213736" y="2746656"/>
          <a:ext cx="948994" cy="1943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7156"/>
              </a:lnTo>
              <a:lnTo>
                <a:pt x="948994" y="97156"/>
              </a:lnTo>
              <a:lnTo>
                <a:pt x="948994" y="194312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8ACA7A-5A72-4A51-A091-C2DA6EB5B4F9}">
      <dsp:nvSpPr>
        <dsp:cNvPr id="0" name=""/>
        <dsp:cNvSpPr/>
      </dsp:nvSpPr>
      <dsp:spPr>
        <a:xfrm>
          <a:off x="4493115" y="3403618"/>
          <a:ext cx="244390" cy="23965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96522"/>
              </a:lnTo>
              <a:lnTo>
                <a:pt x="244390" y="2396522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E546AE-2D58-454A-B0A2-668360D4507B}">
      <dsp:nvSpPr>
        <dsp:cNvPr id="0" name=""/>
        <dsp:cNvSpPr/>
      </dsp:nvSpPr>
      <dsp:spPr>
        <a:xfrm>
          <a:off x="4493115" y="3403618"/>
          <a:ext cx="244390" cy="17395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39560"/>
              </a:lnTo>
              <a:lnTo>
                <a:pt x="244390" y="173956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6FEB3-4292-4680-B9FC-46CA5BEB947A}">
      <dsp:nvSpPr>
        <dsp:cNvPr id="0" name=""/>
        <dsp:cNvSpPr/>
      </dsp:nvSpPr>
      <dsp:spPr>
        <a:xfrm>
          <a:off x="4493115" y="3403618"/>
          <a:ext cx="244390" cy="10825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82598"/>
              </a:lnTo>
              <a:lnTo>
                <a:pt x="244390" y="1082598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F7A33E-520C-4518-879C-8A066274FD91}">
      <dsp:nvSpPr>
        <dsp:cNvPr id="0" name=""/>
        <dsp:cNvSpPr/>
      </dsp:nvSpPr>
      <dsp:spPr>
        <a:xfrm>
          <a:off x="4493115" y="3403618"/>
          <a:ext cx="244390" cy="4256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5637"/>
              </a:lnTo>
              <a:lnTo>
                <a:pt x="244390" y="425637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7FF7B7-7739-4107-A0FB-48028BE20524}">
      <dsp:nvSpPr>
        <dsp:cNvPr id="0" name=""/>
        <dsp:cNvSpPr/>
      </dsp:nvSpPr>
      <dsp:spPr>
        <a:xfrm>
          <a:off x="5059745" y="2746656"/>
          <a:ext cx="1153990" cy="194312"/>
        </a:xfrm>
        <a:custGeom>
          <a:avLst/>
          <a:gdLst/>
          <a:ahLst/>
          <a:cxnLst/>
          <a:rect l="0" t="0" r="0" b="0"/>
          <a:pathLst>
            <a:path>
              <a:moveTo>
                <a:pt x="1153990" y="0"/>
              </a:moveTo>
              <a:lnTo>
                <a:pt x="1153990" y="97156"/>
              </a:lnTo>
              <a:lnTo>
                <a:pt x="0" y="97156"/>
              </a:lnTo>
              <a:lnTo>
                <a:pt x="0" y="194312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12F9B8-FEF0-49BE-B83F-C0DDAD9ADD45}">
      <dsp:nvSpPr>
        <dsp:cNvPr id="0" name=""/>
        <dsp:cNvSpPr/>
      </dsp:nvSpPr>
      <dsp:spPr>
        <a:xfrm>
          <a:off x="4883337" y="1736642"/>
          <a:ext cx="867749" cy="7786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78689"/>
              </a:lnTo>
              <a:lnTo>
                <a:pt x="867749" y="778689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C79354-0236-441A-9E7B-0F1A10DCF75B}">
      <dsp:nvSpPr>
        <dsp:cNvPr id="0" name=""/>
        <dsp:cNvSpPr/>
      </dsp:nvSpPr>
      <dsp:spPr>
        <a:xfrm>
          <a:off x="2564189" y="2746656"/>
          <a:ext cx="138794" cy="23965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96522"/>
              </a:lnTo>
              <a:lnTo>
                <a:pt x="138794" y="2396522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2EC906-AC00-4683-AA70-13AD39528D8C}">
      <dsp:nvSpPr>
        <dsp:cNvPr id="0" name=""/>
        <dsp:cNvSpPr/>
      </dsp:nvSpPr>
      <dsp:spPr>
        <a:xfrm>
          <a:off x="2564189" y="2746656"/>
          <a:ext cx="138794" cy="17395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39560"/>
              </a:lnTo>
              <a:lnTo>
                <a:pt x="138794" y="173956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FC6F2E-AC0A-4BDC-8541-F2173CABA4FB}">
      <dsp:nvSpPr>
        <dsp:cNvPr id="0" name=""/>
        <dsp:cNvSpPr/>
      </dsp:nvSpPr>
      <dsp:spPr>
        <a:xfrm>
          <a:off x="2564189" y="2746656"/>
          <a:ext cx="138794" cy="10825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82598"/>
              </a:lnTo>
              <a:lnTo>
                <a:pt x="138794" y="1082598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FCD4CB-788B-49C7-A625-3944EF7BF20D}">
      <dsp:nvSpPr>
        <dsp:cNvPr id="0" name=""/>
        <dsp:cNvSpPr/>
      </dsp:nvSpPr>
      <dsp:spPr>
        <a:xfrm>
          <a:off x="2564189" y="2746656"/>
          <a:ext cx="138794" cy="4256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5637"/>
              </a:lnTo>
              <a:lnTo>
                <a:pt x="138794" y="425637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3011FD-67D4-4997-9F9D-B22B37D83A61}">
      <dsp:nvSpPr>
        <dsp:cNvPr id="0" name=""/>
        <dsp:cNvSpPr/>
      </dsp:nvSpPr>
      <dsp:spPr>
        <a:xfrm>
          <a:off x="3026838" y="1736642"/>
          <a:ext cx="1856499" cy="778689"/>
        </a:xfrm>
        <a:custGeom>
          <a:avLst/>
          <a:gdLst/>
          <a:ahLst/>
          <a:cxnLst/>
          <a:rect l="0" t="0" r="0" b="0"/>
          <a:pathLst>
            <a:path>
              <a:moveTo>
                <a:pt x="1856499" y="0"/>
              </a:moveTo>
              <a:lnTo>
                <a:pt x="1856499" y="778689"/>
              </a:lnTo>
              <a:lnTo>
                <a:pt x="0" y="778689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10CD39-1AF4-4ED3-BC27-87EF8C07E863}">
      <dsp:nvSpPr>
        <dsp:cNvPr id="0" name=""/>
        <dsp:cNvSpPr/>
      </dsp:nvSpPr>
      <dsp:spPr>
        <a:xfrm>
          <a:off x="4837617" y="539066"/>
          <a:ext cx="91440" cy="73492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34927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06AA31-A3B6-460D-81ED-10E7CDB8F988}">
      <dsp:nvSpPr>
        <dsp:cNvPr id="0" name=""/>
        <dsp:cNvSpPr/>
      </dsp:nvSpPr>
      <dsp:spPr>
        <a:xfrm>
          <a:off x="4837617" y="76417"/>
          <a:ext cx="91440" cy="1108178"/>
        </a:xfrm>
        <a:custGeom>
          <a:avLst/>
          <a:gdLst/>
          <a:ahLst/>
          <a:cxnLst/>
          <a:rect l="0" t="0" r="0" b="0"/>
          <a:pathLst>
            <a:path>
              <a:moveTo>
                <a:pt x="59886" y="1108178"/>
              </a:moveTo>
              <a:lnTo>
                <a:pt x="45720" y="0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587D7F-145F-4DD0-9C37-C0B996AA6F10}">
      <dsp:nvSpPr>
        <dsp:cNvPr id="0" name=""/>
        <dsp:cNvSpPr/>
      </dsp:nvSpPr>
      <dsp:spPr>
        <a:xfrm>
          <a:off x="1560430" y="704509"/>
          <a:ext cx="1312137" cy="76202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600" b="1" kern="1200" dirty="0" smtClean="0"/>
            <a:t>Academics/ Standard Setting</a:t>
          </a:r>
          <a:endParaRPr lang="en-IN" sz="1600" b="1" kern="1200" dirty="0"/>
        </a:p>
      </dsp:txBody>
      <dsp:txXfrm>
        <a:off x="1560430" y="704509"/>
        <a:ext cx="1312137" cy="762029"/>
      </dsp:txXfrm>
    </dsp:sp>
    <dsp:sp modelId="{AF718666-E63D-4250-9860-D0C0FAA8316A}">
      <dsp:nvSpPr>
        <dsp:cNvPr id="0" name=""/>
        <dsp:cNvSpPr/>
      </dsp:nvSpPr>
      <dsp:spPr>
        <a:xfrm>
          <a:off x="3130679" y="688562"/>
          <a:ext cx="925298" cy="4626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600" b="1" kern="1200" dirty="0"/>
            <a:t>Funding</a:t>
          </a:r>
        </a:p>
      </dsp:txBody>
      <dsp:txXfrm>
        <a:off x="3130679" y="688562"/>
        <a:ext cx="925298" cy="462649"/>
      </dsp:txXfrm>
    </dsp:sp>
    <dsp:sp modelId="{2F440E55-E55C-4A42-BF67-E3E1B47C6BA4}">
      <dsp:nvSpPr>
        <dsp:cNvPr id="0" name=""/>
        <dsp:cNvSpPr/>
      </dsp:nvSpPr>
      <dsp:spPr>
        <a:xfrm>
          <a:off x="4330041" y="672614"/>
          <a:ext cx="1134924" cy="5119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600" b="1" kern="1200" dirty="0"/>
            <a:t>Policy Making</a:t>
          </a:r>
        </a:p>
      </dsp:txBody>
      <dsp:txXfrm>
        <a:off x="4330041" y="672614"/>
        <a:ext cx="1134924" cy="511981"/>
      </dsp:txXfrm>
    </dsp:sp>
    <dsp:sp modelId="{1A5F21DC-DC68-48DC-BD27-5E746DDD0BAB}">
      <dsp:nvSpPr>
        <dsp:cNvPr id="0" name=""/>
        <dsp:cNvSpPr/>
      </dsp:nvSpPr>
      <dsp:spPr>
        <a:xfrm>
          <a:off x="4169599" y="76417"/>
          <a:ext cx="1427475" cy="46264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600" b="1" kern="1200" dirty="0"/>
            <a:t>Governance</a:t>
          </a:r>
        </a:p>
      </dsp:txBody>
      <dsp:txXfrm>
        <a:off x="4169599" y="76417"/>
        <a:ext cx="1427475" cy="462649"/>
      </dsp:txXfrm>
    </dsp:sp>
    <dsp:sp modelId="{1411AAFE-C0F8-406B-AFD6-DAF9C67A069F}">
      <dsp:nvSpPr>
        <dsp:cNvPr id="0" name=""/>
        <dsp:cNvSpPr/>
      </dsp:nvSpPr>
      <dsp:spPr>
        <a:xfrm>
          <a:off x="4215656" y="1273993"/>
          <a:ext cx="1335362" cy="462649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600" b="1" kern="1200" dirty="0"/>
            <a:t>Technology</a:t>
          </a:r>
        </a:p>
      </dsp:txBody>
      <dsp:txXfrm>
        <a:off x="4215656" y="1273993"/>
        <a:ext cx="1335362" cy="462649"/>
      </dsp:txXfrm>
    </dsp:sp>
    <dsp:sp modelId="{ED5E275B-0671-47FA-B934-8B37B8450761}">
      <dsp:nvSpPr>
        <dsp:cNvPr id="0" name=""/>
        <dsp:cNvSpPr/>
      </dsp:nvSpPr>
      <dsp:spPr>
        <a:xfrm>
          <a:off x="2101540" y="2284007"/>
          <a:ext cx="925298" cy="462649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600" b="1" kern="1200" dirty="0"/>
            <a:t>School</a:t>
          </a:r>
        </a:p>
      </dsp:txBody>
      <dsp:txXfrm>
        <a:off x="2101540" y="2284007"/>
        <a:ext cx="925298" cy="462649"/>
      </dsp:txXfrm>
    </dsp:sp>
    <dsp:sp modelId="{1DD09E58-A341-401A-9696-E6C5836E3F8E}">
      <dsp:nvSpPr>
        <dsp:cNvPr id="0" name=""/>
        <dsp:cNvSpPr/>
      </dsp:nvSpPr>
      <dsp:spPr>
        <a:xfrm>
          <a:off x="2702983" y="2940969"/>
          <a:ext cx="1300719" cy="462649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600" b="1" kern="1200" dirty="0"/>
            <a:t>Foundational</a:t>
          </a:r>
        </a:p>
      </dsp:txBody>
      <dsp:txXfrm>
        <a:off x="2702983" y="2940969"/>
        <a:ext cx="1300719" cy="462649"/>
      </dsp:txXfrm>
    </dsp:sp>
    <dsp:sp modelId="{1FA81F91-CB25-4505-B7E6-A554B680090B}">
      <dsp:nvSpPr>
        <dsp:cNvPr id="0" name=""/>
        <dsp:cNvSpPr/>
      </dsp:nvSpPr>
      <dsp:spPr>
        <a:xfrm>
          <a:off x="2702983" y="3597930"/>
          <a:ext cx="1314635" cy="462649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600" b="1" kern="1200" dirty="0"/>
            <a:t>Preparatory</a:t>
          </a:r>
        </a:p>
      </dsp:txBody>
      <dsp:txXfrm>
        <a:off x="2702983" y="3597930"/>
        <a:ext cx="1314635" cy="462649"/>
      </dsp:txXfrm>
    </dsp:sp>
    <dsp:sp modelId="{60084236-5835-41BB-87E4-917B21203B0C}">
      <dsp:nvSpPr>
        <dsp:cNvPr id="0" name=""/>
        <dsp:cNvSpPr/>
      </dsp:nvSpPr>
      <dsp:spPr>
        <a:xfrm>
          <a:off x="2702983" y="4254892"/>
          <a:ext cx="925298" cy="462649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600" b="1" kern="1200" dirty="0"/>
            <a:t>Middle</a:t>
          </a:r>
        </a:p>
      </dsp:txBody>
      <dsp:txXfrm>
        <a:off x="2702983" y="4254892"/>
        <a:ext cx="925298" cy="462649"/>
      </dsp:txXfrm>
    </dsp:sp>
    <dsp:sp modelId="{ACF2B875-EBE5-4B2F-B57C-ED8A3454ACE8}">
      <dsp:nvSpPr>
        <dsp:cNvPr id="0" name=""/>
        <dsp:cNvSpPr/>
      </dsp:nvSpPr>
      <dsp:spPr>
        <a:xfrm>
          <a:off x="2702983" y="4911854"/>
          <a:ext cx="1219653" cy="462649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600" b="1" kern="1200" dirty="0"/>
            <a:t>Secondary</a:t>
          </a:r>
        </a:p>
      </dsp:txBody>
      <dsp:txXfrm>
        <a:off x="2702983" y="4911854"/>
        <a:ext cx="1219653" cy="462649"/>
      </dsp:txXfrm>
    </dsp:sp>
    <dsp:sp modelId="{964892B1-01E8-4EB2-B298-D138FBA3680F}">
      <dsp:nvSpPr>
        <dsp:cNvPr id="0" name=""/>
        <dsp:cNvSpPr/>
      </dsp:nvSpPr>
      <dsp:spPr>
        <a:xfrm>
          <a:off x="5751086" y="2284007"/>
          <a:ext cx="925298" cy="462649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600" b="1" kern="1200" dirty="0"/>
            <a:t>Higher</a:t>
          </a:r>
        </a:p>
      </dsp:txBody>
      <dsp:txXfrm>
        <a:off x="5751086" y="2284007"/>
        <a:ext cx="925298" cy="462649"/>
      </dsp:txXfrm>
    </dsp:sp>
    <dsp:sp modelId="{24B37485-6346-4101-B1C2-B27A0863EE6B}">
      <dsp:nvSpPr>
        <dsp:cNvPr id="0" name=""/>
        <dsp:cNvSpPr/>
      </dsp:nvSpPr>
      <dsp:spPr>
        <a:xfrm>
          <a:off x="4351457" y="2940969"/>
          <a:ext cx="1416575" cy="462649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600" b="1" kern="1200" dirty="0"/>
            <a:t>Undergraduate</a:t>
          </a:r>
        </a:p>
      </dsp:txBody>
      <dsp:txXfrm>
        <a:off x="4351457" y="2940969"/>
        <a:ext cx="1416575" cy="462649"/>
      </dsp:txXfrm>
    </dsp:sp>
    <dsp:sp modelId="{048998B1-75C4-49FA-9CF9-ED91302BB6FF}">
      <dsp:nvSpPr>
        <dsp:cNvPr id="0" name=""/>
        <dsp:cNvSpPr/>
      </dsp:nvSpPr>
      <dsp:spPr>
        <a:xfrm>
          <a:off x="4737506" y="3597930"/>
          <a:ext cx="925298" cy="462649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600" b="1" kern="1200" dirty="0"/>
            <a:t>General</a:t>
          </a:r>
        </a:p>
      </dsp:txBody>
      <dsp:txXfrm>
        <a:off x="4737506" y="3597930"/>
        <a:ext cx="925298" cy="462649"/>
      </dsp:txXfrm>
    </dsp:sp>
    <dsp:sp modelId="{1F84A32C-33D7-4402-80BD-2F922BA70F10}">
      <dsp:nvSpPr>
        <dsp:cNvPr id="0" name=""/>
        <dsp:cNvSpPr/>
      </dsp:nvSpPr>
      <dsp:spPr>
        <a:xfrm>
          <a:off x="4737506" y="4254892"/>
          <a:ext cx="1077602" cy="462649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600" b="1" kern="1200" dirty="0"/>
            <a:t>Teacher</a:t>
          </a:r>
        </a:p>
      </dsp:txBody>
      <dsp:txXfrm>
        <a:off x="4737506" y="4254892"/>
        <a:ext cx="1077602" cy="462649"/>
      </dsp:txXfrm>
    </dsp:sp>
    <dsp:sp modelId="{62969171-AF8E-4CB2-8BF8-AB1614D11F04}">
      <dsp:nvSpPr>
        <dsp:cNvPr id="0" name=""/>
        <dsp:cNvSpPr/>
      </dsp:nvSpPr>
      <dsp:spPr>
        <a:xfrm>
          <a:off x="4737506" y="4911854"/>
          <a:ext cx="1169715" cy="462649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600" b="1" kern="1200" dirty="0"/>
            <a:t>Professional</a:t>
          </a:r>
        </a:p>
      </dsp:txBody>
      <dsp:txXfrm>
        <a:off x="4737506" y="4911854"/>
        <a:ext cx="1169715" cy="462649"/>
      </dsp:txXfrm>
    </dsp:sp>
    <dsp:sp modelId="{45E3DD2A-98B0-4B8C-BE61-F3E0FB13D0B9}">
      <dsp:nvSpPr>
        <dsp:cNvPr id="0" name=""/>
        <dsp:cNvSpPr/>
      </dsp:nvSpPr>
      <dsp:spPr>
        <a:xfrm>
          <a:off x="4737506" y="5568815"/>
          <a:ext cx="1077602" cy="462649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600" b="1" kern="1200" dirty="0"/>
            <a:t>Vocational</a:t>
          </a:r>
        </a:p>
      </dsp:txBody>
      <dsp:txXfrm>
        <a:off x="4737506" y="5568815"/>
        <a:ext cx="1077602" cy="462649"/>
      </dsp:txXfrm>
    </dsp:sp>
    <dsp:sp modelId="{ECC21329-FCBE-4FB1-8B06-847F3C978EBF}">
      <dsp:nvSpPr>
        <dsp:cNvPr id="0" name=""/>
        <dsp:cNvSpPr/>
      </dsp:nvSpPr>
      <dsp:spPr>
        <a:xfrm>
          <a:off x="6504645" y="2940969"/>
          <a:ext cx="1316171" cy="462649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600" b="1" kern="1200" dirty="0"/>
            <a:t>Postgraduate</a:t>
          </a:r>
        </a:p>
      </dsp:txBody>
      <dsp:txXfrm>
        <a:off x="6504645" y="2940969"/>
        <a:ext cx="1316171" cy="462649"/>
      </dsp:txXfrm>
    </dsp:sp>
    <dsp:sp modelId="{5D469726-0D9F-40EE-8E92-FEAED1CED83A}">
      <dsp:nvSpPr>
        <dsp:cNvPr id="0" name=""/>
        <dsp:cNvSpPr/>
      </dsp:nvSpPr>
      <dsp:spPr>
        <a:xfrm>
          <a:off x="6881535" y="3597930"/>
          <a:ext cx="925298" cy="462649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600" b="1" kern="1200" dirty="0"/>
            <a:t>Masters</a:t>
          </a:r>
        </a:p>
      </dsp:txBody>
      <dsp:txXfrm>
        <a:off x="6881535" y="3597930"/>
        <a:ext cx="925298" cy="462649"/>
      </dsp:txXfrm>
    </dsp:sp>
    <dsp:sp modelId="{20587470-641A-48E3-8633-A03BE5D6C634}">
      <dsp:nvSpPr>
        <dsp:cNvPr id="0" name=""/>
        <dsp:cNvSpPr/>
      </dsp:nvSpPr>
      <dsp:spPr>
        <a:xfrm>
          <a:off x="6881535" y="4254892"/>
          <a:ext cx="925298" cy="462649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600" b="1" kern="1200" dirty="0"/>
            <a:t>PhD</a:t>
          </a:r>
        </a:p>
      </dsp:txBody>
      <dsp:txXfrm>
        <a:off x="6881535" y="4254892"/>
        <a:ext cx="925298" cy="462649"/>
      </dsp:txXfrm>
    </dsp:sp>
    <dsp:sp modelId="{257D5203-59C4-4C57-A0DD-A00EACA2BE2F}">
      <dsp:nvSpPr>
        <dsp:cNvPr id="0" name=""/>
        <dsp:cNvSpPr/>
      </dsp:nvSpPr>
      <dsp:spPr>
        <a:xfrm>
          <a:off x="594544" y="2295203"/>
          <a:ext cx="925298" cy="462649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600" b="1" kern="1200" dirty="0"/>
            <a:t>ECCE</a:t>
          </a:r>
        </a:p>
      </dsp:txBody>
      <dsp:txXfrm>
        <a:off x="594544" y="2295203"/>
        <a:ext cx="925298" cy="462649"/>
      </dsp:txXfrm>
    </dsp:sp>
    <dsp:sp modelId="{F5F4F236-94F9-4A25-A677-74D5409155C0}">
      <dsp:nvSpPr>
        <dsp:cNvPr id="0" name=""/>
        <dsp:cNvSpPr/>
      </dsp:nvSpPr>
      <dsp:spPr>
        <a:xfrm>
          <a:off x="1192434" y="3527751"/>
          <a:ext cx="925298" cy="462649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600" b="1" kern="1200" dirty="0"/>
            <a:t>Home </a:t>
          </a:r>
          <a:r>
            <a:rPr lang="en-IN" sz="1600" b="1" kern="1200" dirty="0" smtClean="0"/>
            <a:t>Education</a:t>
          </a:r>
          <a:endParaRPr lang="en-IN" sz="1600" b="1" kern="1200" dirty="0"/>
        </a:p>
      </dsp:txBody>
      <dsp:txXfrm>
        <a:off x="1192434" y="3527751"/>
        <a:ext cx="925298" cy="462649"/>
      </dsp:txXfrm>
    </dsp:sp>
    <dsp:sp modelId="{A98B6204-6C08-47EB-B974-D96B76B3D1B8}">
      <dsp:nvSpPr>
        <dsp:cNvPr id="0" name=""/>
        <dsp:cNvSpPr/>
      </dsp:nvSpPr>
      <dsp:spPr>
        <a:xfrm>
          <a:off x="1192434" y="4184713"/>
          <a:ext cx="1265224" cy="462649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600" b="1" kern="1200" dirty="0"/>
            <a:t>Anganwadis</a:t>
          </a:r>
        </a:p>
      </dsp:txBody>
      <dsp:txXfrm>
        <a:off x="1192434" y="4184713"/>
        <a:ext cx="1265224" cy="462649"/>
      </dsp:txXfrm>
    </dsp:sp>
    <dsp:sp modelId="{7FF69A90-7AF3-CD46-9D73-93E7C4163443}">
      <dsp:nvSpPr>
        <dsp:cNvPr id="0" name=""/>
        <dsp:cNvSpPr/>
      </dsp:nvSpPr>
      <dsp:spPr>
        <a:xfrm>
          <a:off x="1188178" y="4847846"/>
          <a:ext cx="963818" cy="434103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Pre Schools</a:t>
          </a:r>
        </a:p>
      </dsp:txBody>
      <dsp:txXfrm>
        <a:off x="1188178" y="4847846"/>
        <a:ext cx="963818" cy="434103"/>
      </dsp:txXfrm>
    </dsp:sp>
    <dsp:sp modelId="{6EF9B0FB-AAE8-4E43-8B8A-F96A649E74BD}">
      <dsp:nvSpPr>
        <dsp:cNvPr id="0" name=""/>
        <dsp:cNvSpPr/>
      </dsp:nvSpPr>
      <dsp:spPr>
        <a:xfrm>
          <a:off x="7440880" y="2275559"/>
          <a:ext cx="925298" cy="462649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600" b="1" kern="1200" dirty="0"/>
            <a:t>Adult</a:t>
          </a:r>
        </a:p>
      </dsp:txBody>
      <dsp:txXfrm>
        <a:off x="7440880" y="2275559"/>
        <a:ext cx="925298" cy="462649"/>
      </dsp:txXfrm>
    </dsp:sp>
    <dsp:sp modelId="{5E477282-AE67-4E9D-8BAD-EAD07AC553F0}">
      <dsp:nvSpPr>
        <dsp:cNvPr id="0" name=""/>
        <dsp:cNvSpPr/>
      </dsp:nvSpPr>
      <dsp:spPr>
        <a:xfrm>
          <a:off x="8453045" y="2890401"/>
          <a:ext cx="1084264" cy="542132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600" b="1" kern="1200" dirty="0"/>
            <a:t>Lifelong Learning</a:t>
          </a:r>
        </a:p>
      </dsp:txBody>
      <dsp:txXfrm>
        <a:off x="8453045" y="2890401"/>
        <a:ext cx="1084264" cy="542132"/>
      </dsp:txXfrm>
    </dsp:sp>
    <dsp:sp modelId="{6AA1A449-1AF9-43D9-839F-865545DDF1F9}">
      <dsp:nvSpPr>
        <dsp:cNvPr id="0" name=""/>
        <dsp:cNvSpPr/>
      </dsp:nvSpPr>
      <dsp:spPr>
        <a:xfrm>
          <a:off x="5675064" y="688400"/>
          <a:ext cx="1203026" cy="4626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600" b="1" kern="1200" dirty="0"/>
            <a:t>Regulation</a:t>
          </a:r>
        </a:p>
      </dsp:txBody>
      <dsp:txXfrm>
        <a:off x="5675064" y="688400"/>
        <a:ext cx="1203026" cy="462649"/>
      </dsp:txXfrm>
    </dsp:sp>
    <dsp:sp modelId="{12B955F0-BE55-4135-96B3-9BD56F3E25CE}">
      <dsp:nvSpPr>
        <dsp:cNvPr id="0" name=""/>
        <dsp:cNvSpPr/>
      </dsp:nvSpPr>
      <dsp:spPr>
        <a:xfrm>
          <a:off x="7136360" y="704509"/>
          <a:ext cx="1198806" cy="4626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600" b="1" kern="1200" dirty="0"/>
            <a:t>Accreditation</a:t>
          </a:r>
        </a:p>
      </dsp:txBody>
      <dsp:txXfrm>
        <a:off x="7136360" y="704509"/>
        <a:ext cx="1198806" cy="4626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4C9214-52FD-4C53-A821-D91D02D95E3C}" type="datetimeFigureOut">
              <a:rPr lang="en-US" smtClean="0"/>
              <a:t>8/9/2019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293335-F391-4D96-A8BE-EE726BD42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5717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0A5901-247E-470A-9B23-75071731313C}" type="datetimeFigureOut">
              <a:rPr lang="en-GB" smtClean="0"/>
              <a:pPr/>
              <a:t>09/08/2019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1425"/>
            <a:ext cx="48355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9F6031-487C-4E03-B9D3-D0945FE1A98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83364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 b="1">
                <a:solidFill>
                  <a:schemeClr val="accent2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365760">
              <a:buFont typeface="Wingdings" panose="05000000000000000000" pitchFamily="2" charset="2"/>
              <a:buChar char="v"/>
              <a:defRPr sz="1400" b="1">
                <a:latin typeface="+mn-lt"/>
              </a:defRPr>
            </a:lvl1pPr>
            <a:lvl2pPr>
              <a:spcBef>
                <a:spcPts val="1000"/>
              </a:spcBef>
              <a:defRPr sz="1400">
                <a:latin typeface="+mn-lt"/>
              </a:defRPr>
            </a:lvl2pPr>
            <a:lvl3pPr marL="1005840" indent="-228600">
              <a:spcBef>
                <a:spcPts val="1000"/>
              </a:spcBef>
              <a:buFont typeface="Calibri" panose="020F0502020204030204" pitchFamily="34" charset="0"/>
              <a:buChar char="▫"/>
              <a:defRPr sz="1400">
                <a:latin typeface="+mn-lt"/>
              </a:defRPr>
            </a:lvl3pPr>
            <a:lvl4pPr>
              <a:defRPr sz="1400">
                <a:latin typeface="+mn-lt"/>
              </a:defRPr>
            </a:lvl4pPr>
            <a:lvl5pPr>
              <a:defRPr sz="1400">
                <a:latin typeface="+mn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90464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60892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27" t="15784" r="-13730" b="28492"/>
          <a:stretch/>
        </p:blipFill>
        <p:spPr>
          <a:xfrm rot="5400000">
            <a:off x="3261996" y="-3293524"/>
            <a:ext cx="309563" cy="686839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5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27" t="45664" r="-5775" b="28492"/>
          <a:stretch/>
        </p:blipFill>
        <p:spPr>
          <a:xfrm rot="5400000">
            <a:off x="8232226" y="-1471067"/>
            <a:ext cx="271562" cy="3185478"/>
          </a:xfrm>
          <a:prstGeom prst="rect">
            <a:avLst/>
          </a:prstGeom>
        </p:spPr>
      </p:pic>
      <p:sp>
        <p:nvSpPr>
          <p:cNvPr id="11" name="Oval 10"/>
          <p:cNvSpPr/>
          <p:nvPr userDrawn="1"/>
        </p:nvSpPr>
        <p:spPr>
          <a:xfrm>
            <a:off x="9020558" y="6452525"/>
            <a:ext cx="217228" cy="217226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2" name="Slide Number Placeholder 5"/>
          <p:cNvSpPr txBox="1">
            <a:spLocks/>
          </p:cNvSpPr>
          <p:nvPr userDrawn="1"/>
        </p:nvSpPr>
        <p:spPr>
          <a:xfrm>
            <a:off x="8960431" y="6265091"/>
            <a:ext cx="335020" cy="593725"/>
          </a:xfrm>
          <a:prstGeom prst="rect">
            <a:avLst/>
          </a:prstGeom>
        </p:spPr>
        <p:txBody>
          <a:bodyPr vert="horz" lIns="37148" tIns="37148" rIns="37148" bIns="37148" rtlCol="0" anchor="ctr">
            <a:norm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3600" kern="120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9A25EAB2-37E4-4D79-A358-8A133857DC8F}" type="slidenum">
              <a:rPr lang="en-US" sz="1000" b="1" smtClean="0">
                <a:solidFill>
                  <a:schemeClr val="bg1"/>
                </a:solidFill>
                <a:latin typeface="+mn-lt"/>
              </a:rPr>
              <a:pPr algn="ctr"/>
              <a:t>‹#›</a:t>
            </a:fld>
            <a:endParaRPr lang="en-US" sz="1000" b="1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846" t="43272" r="34002" b="44430"/>
          <a:stretch/>
        </p:blipFill>
        <p:spPr>
          <a:xfrm>
            <a:off x="8353222" y="6421800"/>
            <a:ext cx="661852" cy="261257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643227" y="6436836"/>
            <a:ext cx="2773550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/>
            <a:r>
              <a:rPr lang="en-US" sz="800" dirty="0">
                <a:solidFill>
                  <a:schemeClr val="accent2"/>
                </a:solidFill>
                <a:latin typeface="+mn-lt"/>
              </a:rPr>
              <a:t>Draft</a:t>
            </a:r>
            <a:r>
              <a:rPr lang="en-US" sz="800" baseline="0" dirty="0">
                <a:solidFill>
                  <a:schemeClr val="accent2"/>
                </a:solidFill>
                <a:latin typeface="+mn-lt"/>
              </a:rPr>
              <a:t> National Education Policy 2019</a:t>
            </a:r>
            <a:endParaRPr lang="en-US" sz="800" dirty="0">
              <a:solidFill>
                <a:schemeClr val="accent2"/>
              </a:solidFill>
              <a:latin typeface="+mn-lt"/>
            </a:endParaRPr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0" y="6548846"/>
            <a:ext cx="618309" cy="0"/>
          </a:xfrm>
          <a:prstGeom prst="line">
            <a:avLst/>
          </a:prstGeom>
          <a:ln w="3175"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2326640" y="6544492"/>
            <a:ext cx="5939692" cy="0"/>
          </a:xfrm>
          <a:prstGeom prst="line">
            <a:avLst/>
          </a:prstGeom>
          <a:ln w="3175"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>
            <a:off x="9355015" y="6548846"/>
            <a:ext cx="550985" cy="0"/>
          </a:xfrm>
          <a:prstGeom prst="line">
            <a:avLst/>
          </a:prstGeom>
          <a:ln w="3175"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6269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70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accent2"/>
          </a:solidFill>
          <a:latin typeface="Georgia" panose="02040502050405020303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lnSpc>
          <a:spcPct val="90000"/>
        </a:lnSpc>
        <a:spcBef>
          <a:spcPts val="1000"/>
        </a:spcBef>
        <a:buFont typeface="Wingdings" panose="05000000000000000000" pitchFamily="2" charset="2"/>
        <a:buChar char="v"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500"/>
        </a:spcBef>
        <a:buFont typeface="Calibri" panose="020F0502020204030204" pitchFamily="34" charset="0"/>
        <a:buChar char="▫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-60281" y="692368"/>
            <a:ext cx="10118681" cy="573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endParaRPr lang="en-US" sz="2800" dirty="0" smtClean="0">
              <a:solidFill>
                <a:schemeClr val="accent2"/>
              </a:solidFill>
            </a:endParaRPr>
          </a:p>
          <a:p>
            <a:pPr algn="ctr"/>
            <a:r>
              <a:rPr lang="en-US" sz="3400" b="1" dirty="0">
                <a:solidFill>
                  <a:srgbClr val="002060"/>
                </a:solidFill>
                <a:cs typeface="Calibri"/>
              </a:rPr>
              <a:t>Measures for improvement in transparency and accountability with a view to improving governance in the education sector </a:t>
            </a:r>
          </a:p>
          <a:p>
            <a:pPr algn="ctr">
              <a:lnSpc>
                <a:spcPct val="90000"/>
              </a:lnSpc>
            </a:pPr>
            <a:endParaRPr lang="en-US" sz="3400" b="1" dirty="0">
              <a:solidFill>
                <a:schemeClr val="accent2"/>
              </a:solidFill>
            </a:endParaRPr>
          </a:p>
          <a:p>
            <a:pPr algn="ctr">
              <a:lnSpc>
                <a:spcPct val="90000"/>
              </a:lnSpc>
            </a:pPr>
            <a:r>
              <a:rPr lang="en-US" sz="3200" b="1" dirty="0" smtClean="0">
                <a:solidFill>
                  <a:srgbClr val="C00000"/>
                </a:solidFill>
              </a:rPr>
              <a:t>K. </a:t>
            </a:r>
            <a:r>
              <a:rPr lang="en-US" sz="3200" b="1" dirty="0" err="1" smtClean="0">
                <a:solidFill>
                  <a:srgbClr val="C00000"/>
                </a:solidFill>
              </a:rPr>
              <a:t>Kasturirangan</a:t>
            </a:r>
            <a:endParaRPr lang="en-US" sz="3200" b="1" dirty="0" smtClean="0">
              <a:solidFill>
                <a:srgbClr val="C00000"/>
              </a:solidFill>
            </a:endParaRPr>
          </a:p>
          <a:p>
            <a:pPr algn="ctr">
              <a:lnSpc>
                <a:spcPct val="90000"/>
              </a:lnSpc>
            </a:pPr>
            <a:r>
              <a:rPr lang="en-US" sz="2400" b="1" dirty="0" smtClean="0">
                <a:solidFill>
                  <a:srgbClr val="002060"/>
                </a:solidFill>
              </a:rPr>
              <a:t>Former Chairman, Draft National Education Policy Committee</a:t>
            </a:r>
          </a:p>
          <a:p>
            <a:pPr algn="ctr">
              <a:lnSpc>
                <a:spcPct val="90000"/>
              </a:lnSpc>
            </a:pPr>
            <a:endParaRPr lang="en-US" sz="3200" b="1" dirty="0" smtClean="0">
              <a:solidFill>
                <a:srgbClr val="0000FF"/>
              </a:solidFill>
            </a:endParaRPr>
          </a:p>
          <a:p>
            <a:pPr algn="ctr">
              <a:lnSpc>
                <a:spcPct val="90000"/>
              </a:lnSpc>
            </a:pPr>
            <a:r>
              <a:rPr lang="en-US" sz="3200" b="1" dirty="0">
                <a:cs typeface="Calibri"/>
              </a:rPr>
              <a:t>Seminar on ‘Right to Information in Education Sector’, </a:t>
            </a:r>
            <a:r>
              <a:rPr lang="en-US" sz="3200" b="1" dirty="0" smtClean="0">
                <a:cs typeface="Calibri"/>
              </a:rPr>
              <a:t>Central </a:t>
            </a:r>
            <a:r>
              <a:rPr lang="en-US" sz="3200" b="1" dirty="0">
                <a:cs typeface="Calibri"/>
              </a:rPr>
              <a:t>Information Commission, New </a:t>
            </a:r>
            <a:r>
              <a:rPr lang="en-US" sz="3200" b="1" dirty="0" smtClean="0">
                <a:cs typeface="Calibri"/>
              </a:rPr>
              <a:t>Delhi</a:t>
            </a:r>
            <a:r>
              <a:rPr lang="en-US" sz="3200" b="1" dirty="0">
                <a:cs typeface="Calibri"/>
              </a:rPr>
              <a:t/>
            </a:r>
            <a:br>
              <a:rPr lang="en-US" sz="3200" b="1" dirty="0">
                <a:cs typeface="Calibri"/>
              </a:rPr>
            </a:br>
            <a:r>
              <a:rPr lang="en-US" sz="2400" b="1" dirty="0">
                <a:solidFill>
                  <a:srgbClr val="002060"/>
                </a:solidFill>
                <a:cs typeface="Calibri"/>
              </a:rPr>
              <a:t> </a:t>
            </a:r>
            <a:endParaRPr lang="en-US" sz="2400" b="1" dirty="0" smtClean="0">
              <a:solidFill>
                <a:srgbClr val="002060"/>
              </a:solidFill>
              <a:cs typeface="Calibri"/>
            </a:endParaRPr>
          </a:p>
          <a:p>
            <a:pPr algn="ctr">
              <a:lnSpc>
                <a:spcPct val="90000"/>
              </a:lnSpc>
            </a:pPr>
            <a:r>
              <a:rPr lang="en-US" sz="2400" b="1" dirty="0" smtClean="0">
                <a:solidFill>
                  <a:srgbClr val="002060"/>
                </a:solidFill>
                <a:cs typeface="Calibri"/>
              </a:rPr>
              <a:t>9 August, </a:t>
            </a:r>
            <a:r>
              <a:rPr lang="en-US" sz="2400" b="1" dirty="0">
                <a:solidFill>
                  <a:srgbClr val="002060"/>
                </a:solidFill>
                <a:cs typeface="Calibri"/>
              </a:rPr>
              <a:t>2019</a:t>
            </a:r>
            <a:endParaRPr lang="en-US" sz="2400" b="1" dirty="0" smtClean="0">
              <a:solidFill>
                <a:srgbClr val="002060"/>
              </a:solidFill>
            </a:endParaRPr>
          </a:p>
          <a:p>
            <a:pPr>
              <a:lnSpc>
                <a:spcPct val="90000"/>
              </a:lnSpc>
            </a:pPr>
            <a:endParaRPr lang="en-US" sz="3200" dirty="0">
              <a:solidFill>
                <a:srgbClr val="0000FF"/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 rot="10800000">
            <a:off x="-17672" y="6267951"/>
            <a:ext cx="9932637" cy="1235252"/>
            <a:chOff x="-17672" y="5948169"/>
            <a:chExt cx="9932637" cy="1235252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2821023" y="3109474"/>
              <a:ext cx="1228592" cy="6905981"/>
            </a:xfrm>
            <a:prstGeom prst="rect">
              <a:avLst/>
            </a:prstGeom>
          </p:spPr>
        </p:pic>
        <p:pic>
          <p:nvPicPr>
            <p:cNvPr id="13" name="Picture 12"/>
            <p:cNvPicPr>
              <a:picLocks noChangeAspect="1"/>
            </p:cNvPicPr>
            <p:nvPr/>
          </p:nvPicPr>
          <p:blipFill rotWithShape="1">
            <a:blip r:embed="rId2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5395"/>
            <a:stretch/>
          </p:blipFill>
          <p:spPr>
            <a:xfrm rot="5400000">
              <a:off x="7760447" y="5028902"/>
              <a:ext cx="1228592" cy="308044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71322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5562" y="183188"/>
            <a:ext cx="977918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  <a:latin typeface="Georgia" panose="02040502050405020303" pitchFamily="18" charset="0"/>
                <a:cs typeface="Calibri"/>
              </a:rPr>
              <a:t>Approaches to ensuring transparency and accountability for improving governance in the higher education Sub-sector</a:t>
            </a:r>
            <a:endParaRPr lang="en-GB" sz="2400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  <p:sp>
        <p:nvSpPr>
          <p:cNvPr id="3" name="Text Placeholder 2"/>
          <p:cNvSpPr txBox="1">
            <a:spLocks/>
          </p:cNvSpPr>
          <p:nvPr/>
        </p:nvSpPr>
        <p:spPr>
          <a:xfrm>
            <a:off x="230336" y="1259849"/>
            <a:ext cx="9500520" cy="5445752"/>
          </a:xfrm>
          <a:prstGeom prst="rect">
            <a:avLst/>
          </a:prstGeom>
        </p:spPr>
        <p:txBody>
          <a:bodyPr>
            <a:normAutofit fontScale="62500" lnSpcReduction="20000"/>
          </a:bodyPr>
          <a:lstStyle>
            <a:lvl1pPr marL="342900" indent="-3429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Char char="v"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" panose="020F0502020204030204" pitchFamily="34" charset="0"/>
              <a:buChar char="▫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n-US" sz="4000" b="0" dirty="0" smtClean="0">
                <a:solidFill>
                  <a:srgbClr val="C00000"/>
                </a:solidFill>
              </a:rPr>
              <a:t>All HEIs, public and private, to be governed by an independent and empowered Board of Governors (</a:t>
            </a:r>
            <a:r>
              <a:rPr lang="en-US" sz="4000" b="0" dirty="0" err="1" smtClean="0">
                <a:solidFill>
                  <a:srgbClr val="C00000"/>
                </a:solidFill>
              </a:rPr>
              <a:t>BoG</a:t>
            </a:r>
            <a:r>
              <a:rPr lang="en-US" sz="4000" b="0" dirty="0" smtClean="0">
                <a:solidFill>
                  <a:srgbClr val="C00000"/>
                </a:solidFill>
              </a:rPr>
              <a:t>), which shall be the apex body for the institution, with complete autonomy.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en-US" sz="4000" b="0" dirty="0" smtClean="0">
              <a:solidFill>
                <a:srgbClr val="C00000"/>
              </a:solidFill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n-US" sz="4000" b="0" dirty="0" smtClean="0"/>
              <a:t>The independence of the </a:t>
            </a:r>
            <a:r>
              <a:rPr lang="en-US" sz="4000" b="0" dirty="0" err="1" smtClean="0"/>
              <a:t>BoG</a:t>
            </a:r>
            <a:r>
              <a:rPr lang="en-US" sz="4000" b="0" dirty="0" smtClean="0"/>
              <a:t> is expected to ensure that external influence (e.g. political, governmental) is eliminated.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en-US" sz="4000" b="0" dirty="0" smtClean="0"/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n-US" sz="4000" b="0" dirty="0" smtClean="0">
                <a:solidFill>
                  <a:srgbClr val="C00000"/>
                </a:solidFill>
              </a:rPr>
              <a:t>The </a:t>
            </a:r>
            <a:r>
              <a:rPr lang="en-US" sz="4000" b="0" dirty="0" err="1" smtClean="0">
                <a:solidFill>
                  <a:srgbClr val="C00000"/>
                </a:solidFill>
              </a:rPr>
              <a:t>BoG</a:t>
            </a:r>
            <a:r>
              <a:rPr lang="en-US" sz="4000" b="0" dirty="0" smtClean="0">
                <a:solidFill>
                  <a:srgbClr val="C00000"/>
                </a:solidFill>
              </a:rPr>
              <a:t> must also ensure that the HEI operates as a public-spirited institution striving for excellence and not as a commercial body.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en-US" sz="4000" b="0" dirty="0" smtClean="0">
              <a:solidFill>
                <a:srgbClr val="C00000"/>
              </a:solidFill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n-US" sz="4000" b="0" dirty="0" smtClean="0">
                <a:cs typeface="Calibri"/>
              </a:rPr>
              <a:t>Not less than 50% of the members of the </a:t>
            </a:r>
            <a:r>
              <a:rPr lang="en-US" sz="4000" b="0" dirty="0" err="1" smtClean="0">
                <a:cs typeface="Calibri"/>
              </a:rPr>
              <a:t>BoG</a:t>
            </a:r>
            <a:r>
              <a:rPr lang="en-US" sz="4000" b="0" dirty="0" smtClean="0">
                <a:cs typeface="Calibri"/>
              </a:rPr>
              <a:t> will be persons representing public interest independently i.e. not being in any functional/administrative/ executive role in the government and not having a role within the HEI.</a:t>
            </a:r>
          </a:p>
          <a:p>
            <a:pPr algn="just"/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34992004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1583" y="210488"/>
            <a:ext cx="977918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  <a:latin typeface="Georgia" panose="02040502050405020303" pitchFamily="18" charset="0"/>
                <a:cs typeface="Calibri"/>
              </a:rPr>
              <a:t>Approaches to ensuring transparency and accountability for improving governance in the higher education Sub-sector</a:t>
            </a:r>
            <a:endParaRPr lang="en-GB" sz="2400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261583" y="1217772"/>
            <a:ext cx="9414679" cy="5334000"/>
          </a:xfrm>
          <a:prstGeom prst="rect">
            <a:avLst/>
          </a:prstGeom>
        </p:spPr>
        <p:txBody>
          <a:bodyPr>
            <a:normAutofit fontScale="25000" lnSpcReduction="20000"/>
          </a:bodyPr>
          <a:lstStyle>
            <a:lvl1pPr marL="342900" indent="-3429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Char char="v"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" panose="020F0502020204030204" pitchFamily="34" charset="0"/>
              <a:buChar char="▫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9600" b="0" dirty="0" smtClean="0"/>
              <a:t>The functions of regulation, standard setting, funding, accreditation, and regulation will be separated and conducted by independent and empowered bodies, eliminating concentration of power and conflicts of interest. 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9600" dirty="0" smtClean="0">
                <a:solidFill>
                  <a:srgbClr val="C00000"/>
                </a:solidFill>
              </a:rPr>
              <a:t>The regulatory system to be  transformed to have only one regulator - National Higher Education Regulatory Authority (NHERA) - for all higher education, including professional education;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endParaRPr lang="en-US" sz="4800" dirty="0" smtClean="0">
              <a:solidFill>
                <a:srgbClr val="C00000"/>
              </a:solidFill>
            </a:endParaRP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9600" dirty="0" smtClean="0"/>
              <a:t>New General Education Council - develop National Higher Education Qualifications Framework;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endParaRPr lang="en-US" sz="5600" dirty="0" smtClean="0"/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9600" dirty="0" smtClean="0">
                <a:solidFill>
                  <a:srgbClr val="C00000"/>
                </a:solidFill>
              </a:rPr>
              <a:t>Higher Education Grants Council to deal with funding;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endParaRPr lang="en-US" sz="5600" dirty="0" smtClean="0">
              <a:solidFill>
                <a:srgbClr val="C00000"/>
              </a:solidFill>
            </a:endParaRP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9600" dirty="0" smtClean="0"/>
              <a:t>The revamped NAAC to oversee and develop an ecosystem of Accreditation Institutions </a:t>
            </a:r>
          </a:p>
          <a:p>
            <a:r>
              <a:rPr lang="en-IN" b="0" dirty="0" smtClean="0"/>
              <a:t>c</a:t>
            </a:r>
            <a:endParaRPr lang="en-IN" b="0" dirty="0"/>
          </a:p>
        </p:txBody>
      </p:sp>
    </p:spTree>
    <p:extLst>
      <p:ext uri="{BB962C8B-B14F-4D97-AF65-F5344CB8AC3E}">
        <p14:creationId xmlns:p14="http://schemas.microsoft.com/office/powerpoint/2010/main" val="16604715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6378" y="265076"/>
            <a:ext cx="977918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  <a:latin typeface="Georgia" panose="02040502050405020303" pitchFamily="18" charset="0"/>
                <a:cs typeface="Calibri"/>
              </a:rPr>
              <a:t>Approaches to ensuring transparency and accountability for improving governance in the higher education Sub-sector</a:t>
            </a:r>
            <a:endParaRPr lang="en-GB" sz="2400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152400" y="1447800"/>
            <a:ext cx="9441976" cy="51054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Char char="v"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" panose="020F0502020204030204" pitchFamily="34" charset="0"/>
              <a:buChar char="▫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n-US" sz="2400" b="0" dirty="0" smtClean="0"/>
              <a:t>State Departments of Higher Education - involved at a policy level;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n-US" sz="2400" b="0" dirty="0" smtClean="0">
                <a:solidFill>
                  <a:srgbClr val="C00000"/>
                </a:solidFill>
              </a:rPr>
              <a:t>State Councils of Higher Education - facilitate peer support and best practice sharing;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n-US" sz="2400" b="0" dirty="0" smtClean="0"/>
              <a:t>Common regulatory regime for public and private higher education institutions; Private and public HEIs to be treated on par by the regulatory regime.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n-US" sz="2400" b="0" dirty="0" smtClean="0"/>
              <a:t>Clamping down on commercialization of education - ‘light but tight’ regulation;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n-US" sz="2400" b="0" dirty="0" smtClean="0">
                <a:solidFill>
                  <a:srgbClr val="C00000"/>
                </a:solidFill>
              </a:rPr>
              <a:t>Private philanthropic initiatives to be encouraged.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n-US" sz="2400" b="0" dirty="0" smtClean="0"/>
              <a:t>Public disclosure of all relevant information by HEIs will be enforced and used for public scrutiny and informed decision making.</a:t>
            </a:r>
          </a:p>
          <a:p>
            <a:pPr algn="just"/>
            <a:endParaRPr lang="en-US" sz="2400" b="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en-US" sz="2400" b="0" dirty="0" smtClean="0">
              <a:solidFill>
                <a:srgbClr val="0000FF"/>
              </a:solidFill>
            </a:endParaRPr>
          </a:p>
          <a:p>
            <a:pPr algn="just">
              <a:buFont typeface="Wingdings" panose="05000000000000000000" pitchFamily="2" charset="2"/>
              <a:buNone/>
            </a:pPr>
            <a:endParaRPr lang="en-IN" sz="2400" b="0" dirty="0"/>
          </a:p>
        </p:txBody>
      </p:sp>
    </p:spTree>
    <p:extLst>
      <p:ext uri="{BB962C8B-B14F-4D97-AF65-F5344CB8AC3E}">
        <p14:creationId xmlns:p14="http://schemas.microsoft.com/office/powerpoint/2010/main" val="11620484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2"/>
          <p:cNvSpPr txBox="1">
            <a:spLocks/>
          </p:cNvSpPr>
          <p:nvPr/>
        </p:nvSpPr>
        <p:spPr>
          <a:xfrm>
            <a:off x="179512" y="1337473"/>
            <a:ext cx="9428512" cy="486456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Char char="v"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" panose="020F0502020204030204" pitchFamily="34" charset="0"/>
              <a:buChar char="▫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0"/>
              </a:spcBef>
            </a:pPr>
            <a:r>
              <a:rPr lang="en-US" sz="2500" b="0" dirty="0" smtClean="0"/>
              <a:t>A fair and transparent system for determining (increased) levels of public funding support for public HEIs. This system will give equitable opportunity for public institutions to grow and develop.</a:t>
            </a:r>
          </a:p>
          <a:p>
            <a:pPr algn="just">
              <a:spcBef>
                <a:spcPts val="0"/>
              </a:spcBef>
            </a:pPr>
            <a:endParaRPr lang="en-US" sz="2500" b="0" dirty="0" smtClean="0"/>
          </a:p>
          <a:p>
            <a:pPr algn="just">
              <a:spcBef>
                <a:spcPts val="0"/>
              </a:spcBef>
            </a:pPr>
            <a:r>
              <a:rPr lang="en-US" sz="2500" b="0" dirty="0" smtClean="0">
                <a:solidFill>
                  <a:srgbClr val="C00000"/>
                </a:solidFill>
              </a:rPr>
              <a:t>A clear mechanism for public accountability of HEIs </a:t>
            </a:r>
            <a:r>
              <a:rPr lang="en-US" sz="2500" b="0" dirty="0" smtClean="0">
                <a:solidFill>
                  <a:srgbClr val="C00000"/>
                </a:solidFill>
                <a:cs typeface="Calibri"/>
              </a:rPr>
              <a:t>such as constitution of a Court for public accountability within their governance structure.</a:t>
            </a:r>
          </a:p>
          <a:p>
            <a:pPr algn="just">
              <a:spcBef>
                <a:spcPts val="0"/>
              </a:spcBef>
            </a:pPr>
            <a:endParaRPr lang="en-US" sz="2500" b="0" dirty="0" smtClean="0">
              <a:solidFill>
                <a:srgbClr val="C00000"/>
              </a:solidFill>
              <a:cs typeface="Calibri"/>
            </a:endParaRPr>
          </a:p>
          <a:p>
            <a:pPr lvl="1" algn="just">
              <a:spcBef>
                <a:spcPts val="0"/>
              </a:spcBef>
            </a:pPr>
            <a:r>
              <a:rPr lang="en-US" sz="2500" dirty="0" smtClean="0">
                <a:cs typeface="Calibri"/>
              </a:rPr>
              <a:t>Members to the Court will consist of people of eminence, representing public interest. </a:t>
            </a:r>
          </a:p>
          <a:p>
            <a:pPr lvl="1" algn="just">
              <a:spcBef>
                <a:spcPts val="0"/>
              </a:spcBef>
            </a:pPr>
            <a:endParaRPr lang="en-US" sz="2500" dirty="0" smtClean="0">
              <a:cs typeface="Calibri"/>
            </a:endParaRPr>
          </a:p>
          <a:p>
            <a:pPr lvl="1" algn="just">
              <a:spcBef>
                <a:spcPts val="0"/>
              </a:spcBef>
            </a:pPr>
            <a:r>
              <a:rPr lang="en-US" sz="2500" dirty="0" smtClean="0">
                <a:cs typeface="Calibri"/>
              </a:rPr>
              <a:t>A person of high eminence, such as the Chancellor of the institution, will lead the Court and the </a:t>
            </a:r>
            <a:r>
              <a:rPr lang="en-US" sz="2500" dirty="0" err="1" smtClean="0">
                <a:cs typeface="Calibri"/>
              </a:rPr>
              <a:t>BoG</a:t>
            </a:r>
            <a:r>
              <a:rPr lang="en-US" sz="2500" dirty="0" smtClean="0">
                <a:cs typeface="Calibri"/>
              </a:rPr>
              <a:t> will each year present before the court the public contribution and progress of the HEI.</a:t>
            </a:r>
            <a:endParaRPr lang="en-US" sz="2500" dirty="0">
              <a:cs typeface="Calibri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8138" y="292372"/>
            <a:ext cx="977918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  <a:latin typeface="Georgia" panose="02040502050405020303" pitchFamily="18" charset="0"/>
                <a:cs typeface="Calibri"/>
              </a:rPr>
              <a:t>Approaches to ensuring transparency and accountability for improving governance in the higher education Sub-sector</a:t>
            </a:r>
            <a:endParaRPr lang="en-GB" sz="2400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04980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152400" y="1160060"/>
            <a:ext cx="9455624" cy="539314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Char char="v"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" panose="020F0502020204030204" pitchFamily="34" charset="0"/>
              <a:buChar char="▫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2800" dirty="0" err="1" smtClean="0">
                <a:solidFill>
                  <a:srgbClr val="002060"/>
                </a:solidFill>
              </a:rPr>
              <a:t>Rashtriya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Shiksha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Aayog</a:t>
            </a:r>
            <a:endParaRPr lang="en-US" sz="2800" dirty="0" smtClean="0">
              <a:solidFill>
                <a:srgbClr val="002060"/>
              </a:solidFill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endParaRPr lang="en-US" sz="100" dirty="0" smtClean="0">
              <a:solidFill>
                <a:srgbClr val="002060"/>
              </a:solidFill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n-US" sz="2400" b="0" dirty="0" err="1" smtClean="0"/>
              <a:t>Rashtriya</a:t>
            </a:r>
            <a:r>
              <a:rPr lang="en-US" sz="2400" b="0" dirty="0" smtClean="0"/>
              <a:t> </a:t>
            </a:r>
            <a:r>
              <a:rPr lang="en-US" sz="2400" b="0" dirty="0" err="1" smtClean="0"/>
              <a:t>Shiksha</a:t>
            </a:r>
            <a:r>
              <a:rPr lang="en-US" sz="2400" b="0" dirty="0" smtClean="0"/>
              <a:t> </a:t>
            </a:r>
            <a:r>
              <a:rPr lang="en-US" sz="2400" b="0" dirty="0" err="1" smtClean="0"/>
              <a:t>Aayog</a:t>
            </a:r>
            <a:r>
              <a:rPr lang="en-US" sz="2400" b="0" dirty="0" smtClean="0"/>
              <a:t> or the National Education Commission - apex body to be constituted, chaired by the Prime Minister 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n-US" sz="2400" b="0" dirty="0" smtClean="0">
                <a:solidFill>
                  <a:srgbClr val="C00000"/>
                </a:solidFill>
              </a:rPr>
              <a:t>RSA will comprise eminent educationists, researchers, Union Ministers, representation of Chief Ministers of States, eminent professionals from various fields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n-US" sz="2400" b="0" dirty="0" smtClean="0"/>
              <a:t>All members of the </a:t>
            </a:r>
            <a:r>
              <a:rPr lang="en-US" sz="2400" b="0" dirty="0" err="1" smtClean="0"/>
              <a:t>Aayog</a:t>
            </a:r>
            <a:r>
              <a:rPr lang="en-US" sz="2400" b="0" dirty="0" smtClean="0"/>
              <a:t> will be people with high expertise, record of public contribution in their fields, unimpeachable integrity and independence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n-US" sz="2400" b="0" dirty="0" smtClean="0">
                <a:solidFill>
                  <a:srgbClr val="C00000"/>
                </a:solidFill>
              </a:rPr>
              <a:t>RSA will work closely with every State to ensure coordination and synergy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n-US" sz="2400" b="0" dirty="0" smtClean="0"/>
              <a:t>States to set up </a:t>
            </a:r>
            <a:r>
              <a:rPr lang="en-US" sz="2400" b="0" dirty="0" err="1" smtClean="0"/>
              <a:t>Rajya</a:t>
            </a:r>
            <a:r>
              <a:rPr lang="en-US" sz="2400" b="0" dirty="0" smtClean="0"/>
              <a:t> </a:t>
            </a:r>
            <a:r>
              <a:rPr lang="en-US" sz="2400" b="0" dirty="0" err="1" smtClean="0"/>
              <a:t>Shiksha</a:t>
            </a:r>
            <a:r>
              <a:rPr lang="en-US" sz="2400" b="0" dirty="0" smtClean="0"/>
              <a:t> </a:t>
            </a:r>
            <a:r>
              <a:rPr lang="en-US" sz="2400" b="0" dirty="0" err="1" smtClean="0"/>
              <a:t>Aayog</a:t>
            </a:r>
            <a:r>
              <a:rPr lang="en-US" sz="2400" b="0" dirty="0" smtClean="0"/>
              <a:t> </a:t>
            </a: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152400" y="274637"/>
            <a:ext cx="9933296" cy="1253911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accent2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r>
              <a:rPr lang="en-US" sz="2400" dirty="0" smtClean="0">
                <a:solidFill>
                  <a:srgbClr val="002060"/>
                </a:solidFill>
                <a:cs typeface="Calibri"/>
              </a:rPr>
              <a:t>Approaches to ensuring transparency and accountability for improving governance in the education Sub-sector</a:t>
            </a:r>
            <a:endParaRPr lang="en-IN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81282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4294967295"/>
          </p:nvPr>
        </p:nvSpPr>
        <p:spPr>
          <a:xfrm>
            <a:off x="1179652" y="3270866"/>
            <a:ext cx="8010067" cy="1730375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n-US" sz="1800" i="1" dirty="0">
                <a:solidFill>
                  <a:schemeClr val="accent2"/>
                </a:solidFill>
              </a:rPr>
              <a:t>In every epoch of humankind, knowledge represents the sum </a:t>
            </a:r>
            <a:r>
              <a:rPr lang="en-US" sz="1800" i="1" dirty="0" smtClean="0">
                <a:solidFill>
                  <a:schemeClr val="accent2"/>
                </a:solidFill>
              </a:rPr>
              <a:t>total of </a:t>
            </a:r>
            <a:r>
              <a:rPr lang="en-US" sz="1800" i="1" dirty="0">
                <a:solidFill>
                  <a:schemeClr val="accent2"/>
                </a:solidFill>
              </a:rPr>
              <a:t>what is created by all previous generations, to which the present generation adds its own.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1800" i="1" dirty="0">
                <a:solidFill>
                  <a:schemeClr val="accent2"/>
                </a:solidFill>
              </a:rPr>
              <a:t>The motif of the Mobius strip symbolizes the perpetual, developing and live nature of knowledge - that which has no beginning and that which has no end.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1800" i="1" dirty="0">
                <a:solidFill>
                  <a:schemeClr val="accent2"/>
                </a:solidFill>
              </a:rPr>
              <a:t>This Policy envisages creation, transmission, use and dissemination of knowledge as a part of this continuum.</a:t>
            </a:r>
          </a:p>
        </p:txBody>
      </p:sp>
      <p:grpSp>
        <p:nvGrpSpPr>
          <p:cNvPr id="3" name="Group 2"/>
          <p:cNvGrpSpPr/>
          <p:nvPr/>
        </p:nvGrpSpPr>
        <p:grpSpPr>
          <a:xfrm rot="10800000">
            <a:off x="-17672" y="6294078"/>
            <a:ext cx="9932637" cy="1235252"/>
            <a:chOff x="-17672" y="5948169"/>
            <a:chExt cx="9932637" cy="1235252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2821023" y="3109474"/>
              <a:ext cx="1228592" cy="6905981"/>
            </a:xfrm>
            <a:prstGeom prst="rect">
              <a:avLst/>
            </a:prstGeom>
          </p:spPr>
        </p:pic>
        <p:pic>
          <p:nvPicPr>
            <p:cNvPr id="5" name="Picture 4"/>
            <p:cNvPicPr>
              <a:picLocks noChangeAspect="1"/>
            </p:cNvPicPr>
            <p:nvPr/>
          </p:nvPicPr>
          <p:blipFill rotWithShape="1">
            <a:blip r:embed="rId2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5395"/>
            <a:stretch/>
          </p:blipFill>
          <p:spPr>
            <a:xfrm rot="5400000">
              <a:off x="7760447" y="5028902"/>
              <a:ext cx="1228592" cy="3080445"/>
            </a:xfrm>
            <a:prstGeom prst="rect">
              <a:avLst/>
            </a:prstGeom>
          </p:spPr>
        </p:pic>
      </p:grp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434" r="35389"/>
          <a:stretch/>
        </p:blipFill>
        <p:spPr>
          <a:xfrm>
            <a:off x="4113931" y="1110922"/>
            <a:ext cx="1678138" cy="1550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3671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3063" y="2094000"/>
            <a:ext cx="9072561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713231">
              <a:lnSpc>
                <a:spcPct val="120000"/>
              </a:lnSpc>
              <a:defRPr sz="2262"/>
            </a:pPr>
            <a:r>
              <a:rPr lang="en-US" sz="2800" b="1" dirty="0">
                <a:solidFill>
                  <a:srgbClr val="002060"/>
                </a:solidFill>
                <a:cs typeface="Calibri"/>
              </a:rPr>
              <a:t>The Draft National Education Policy 2019 envisions </a:t>
            </a:r>
          </a:p>
          <a:p>
            <a:pPr algn="ctr" defTabSz="713231">
              <a:lnSpc>
                <a:spcPct val="120000"/>
              </a:lnSpc>
              <a:defRPr sz="2262"/>
            </a:pPr>
            <a:r>
              <a:rPr lang="en-US" sz="2800" b="1" dirty="0">
                <a:cs typeface="Calibri"/>
              </a:rPr>
              <a:t>“An </a:t>
            </a:r>
            <a:r>
              <a:rPr lang="en-US" sz="2800" b="1" dirty="0" smtClean="0">
                <a:cs typeface="Calibri"/>
              </a:rPr>
              <a:t>India-centered </a:t>
            </a:r>
            <a:r>
              <a:rPr lang="en-US" sz="2800" b="1" dirty="0">
                <a:cs typeface="Calibri"/>
              </a:rPr>
              <a:t>education system that contributes directly to </a:t>
            </a:r>
            <a:r>
              <a:rPr lang="en-US" sz="2800" b="1" dirty="0">
                <a:solidFill>
                  <a:srgbClr val="C00000"/>
                </a:solidFill>
                <a:cs typeface="Calibri"/>
              </a:rPr>
              <a:t>transforming our nation sustainably </a:t>
            </a:r>
            <a:r>
              <a:rPr lang="en-US" sz="2800" b="1" dirty="0">
                <a:cs typeface="Calibri"/>
              </a:rPr>
              <a:t>into</a:t>
            </a:r>
            <a:r>
              <a:rPr lang="en-US" sz="2800" b="1" dirty="0">
                <a:solidFill>
                  <a:srgbClr val="0000FF"/>
                </a:solidFill>
                <a:cs typeface="Calibri"/>
              </a:rPr>
              <a:t> </a:t>
            </a:r>
            <a:r>
              <a:rPr lang="en-US" sz="2800" b="1" dirty="0">
                <a:solidFill>
                  <a:srgbClr val="C00000"/>
                </a:solidFill>
                <a:cs typeface="Calibri"/>
              </a:rPr>
              <a:t>an equitable and vibrant knowledge society, </a:t>
            </a:r>
            <a:r>
              <a:rPr lang="en-US" sz="2800" b="1" dirty="0">
                <a:cs typeface="Calibri"/>
              </a:rPr>
              <a:t>by providing </a:t>
            </a:r>
            <a:r>
              <a:rPr lang="en-US" sz="2800" b="1" dirty="0">
                <a:solidFill>
                  <a:srgbClr val="C00000"/>
                </a:solidFill>
                <a:cs typeface="Calibri"/>
              </a:rPr>
              <a:t>high quality education to all”</a:t>
            </a:r>
          </a:p>
        </p:txBody>
      </p:sp>
      <p:sp>
        <p:nvSpPr>
          <p:cNvPr id="3" name="Title 4"/>
          <p:cNvSpPr txBox="1">
            <a:spLocks/>
          </p:cNvSpPr>
          <p:nvPr/>
        </p:nvSpPr>
        <p:spPr>
          <a:xfrm>
            <a:off x="681039" y="0"/>
            <a:ext cx="9072561" cy="137223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accent2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pPr algn="ctr">
              <a:lnSpc>
                <a:spcPct val="110000"/>
              </a:lnSpc>
            </a:pP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Draft National Education Policy: The Vision</a:t>
            </a:r>
            <a:r>
              <a:rPr lang="en-US" dirty="0"/>
              <a:t> 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/>
            </a:r>
            <a:br>
              <a:rPr lang="en-US" dirty="0">
                <a:solidFill>
                  <a:srgbClr val="FF0000"/>
                </a:solidFill>
              </a:rPr>
            </a:b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217646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40522" y="703777"/>
            <a:ext cx="7758011" cy="205013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" name="Diagram 1">
            <a:extLst>
              <a:ext uri="{FF2B5EF4-FFF2-40B4-BE49-F238E27FC236}">
                <a16:creationId xmlns="" xmlns:a16="http://schemas.microsoft.com/office/drawing/2014/main" id="{31FC9C89-89CA-4F07-9626-CD3F5A6DF57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64738458"/>
              </p:ext>
            </p:extLst>
          </p:nvPr>
        </p:nvGraphicFramePr>
        <p:xfrm>
          <a:off x="91811" y="703777"/>
          <a:ext cx="10023196" cy="83726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860588" y="2386721"/>
            <a:ext cx="29073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Central and State Governments</a:t>
            </a:r>
            <a:endParaRPr lang="en-US" sz="1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070507" y="2401425"/>
            <a:ext cx="26221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School and Higher Education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488808" y="137695"/>
            <a:ext cx="31314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Georgia"/>
                <a:cs typeface="Georgia"/>
              </a:rPr>
              <a:t>Policy Elements</a:t>
            </a:r>
            <a:endParaRPr lang="en-US" sz="2800" b="1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503132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8360" y="319669"/>
            <a:ext cx="967626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  <a:latin typeface="Georgia" panose="02040502050405020303" pitchFamily="18" charset="0"/>
                <a:cs typeface="Calibri"/>
              </a:rPr>
              <a:t>Approaches to ensuring transparency and accountability for improving governance in the school education sub-sector</a:t>
            </a:r>
            <a:endParaRPr lang="en-GB" sz="2400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  <p:sp>
        <p:nvSpPr>
          <p:cNvPr id="3" name="Text Placeholder 2"/>
          <p:cNvSpPr txBox="1">
            <a:spLocks/>
          </p:cNvSpPr>
          <p:nvPr/>
        </p:nvSpPr>
        <p:spPr>
          <a:xfrm>
            <a:off x="203040" y="1378429"/>
            <a:ext cx="8928992" cy="5342232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marL="342900" indent="-3429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Char char="v"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" panose="020F0502020204030204" pitchFamily="34" charset="0"/>
              <a:buChar char="▫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n-US" sz="3100" b="0" dirty="0" smtClean="0">
                <a:cs typeface="Calibri"/>
              </a:rPr>
              <a:t>The three distinct roles of policymaking, the provision/operation of education, and the regulation of the education system to be conducted by separate independent bodies, in order to avoid conflicts of interest and concentrations of power.</a:t>
            </a:r>
          </a:p>
          <a:p>
            <a:pPr lvl="2" algn="just">
              <a:lnSpc>
                <a:spcPct val="120000"/>
              </a:lnSpc>
              <a:spcBef>
                <a:spcPts val="0"/>
              </a:spcBef>
            </a:pPr>
            <a:r>
              <a:rPr lang="en-US" sz="3100" dirty="0" smtClean="0">
                <a:solidFill>
                  <a:srgbClr val="C00000"/>
                </a:solidFill>
              </a:rPr>
              <a:t>An apex body (such as </a:t>
            </a:r>
            <a:r>
              <a:rPr lang="en-US" sz="3100" dirty="0" err="1" smtClean="0">
                <a:solidFill>
                  <a:srgbClr val="C00000"/>
                </a:solidFill>
              </a:rPr>
              <a:t>Rajya</a:t>
            </a:r>
            <a:r>
              <a:rPr lang="en-US" sz="3100" dirty="0" smtClean="0">
                <a:solidFill>
                  <a:srgbClr val="C00000"/>
                </a:solidFill>
              </a:rPr>
              <a:t> </a:t>
            </a:r>
            <a:r>
              <a:rPr lang="en-US" sz="3100" dirty="0" err="1" smtClean="0">
                <a:solidFill>
                  <a:srgbClr val="C00000"/>
                </a:solidFill>
              </a:rPr>
              <a:t>Shiksha</a:t>
            </a:r>
            <a:r>
              <a:rPr lang="en-US" sz="3100" dirty="0" smtClean="0">
                <a:solidFill>
                  <a:srgbClr val="C00000"/>
                </a:solidFill>
              </a:rPr>
              <a:t> </a:t>
            </a:r>
            <a:r>
              <a:rPr lang="en-US" sz="3100" dirty="0" err="1" smtClean="0">
                <a:solidFill>
                  <a:srgbClr val="C00000"/>
                </a:solidFill>
              </a:rPr>
              <a:t>Ayog</a:t>
            </a:r>
            <a:r>
              <a:rPr lang="en-US" sz="3100" dirty="0" smtClean="0">
                <a:solidFill>
                  <a:srgbClr val="C00000"/>
                </a:solidFill>
              </a:rPr>
              <a:t>) responsible for overall policymaking and monitoring for continual improvement of the system; </a:t>
            </a:r>
          </a:p>
          <a:p>
            <a:pPr lvl="2" algn="just">
              <a:lnSpc>
                <a:spcPct val="120000"/>
              </a:lnSpc>
              <a:spcBef>
                <a:spcPts val="0"/>
              </a:spcBef>
            </a:pPr>
            <a:r>
              <a:rPr lang="en-US" sz="3100" dirty="0" smtClean="0">
                <a:cs typeface="Calibri"/>
              </a:rPr>
              <a:t>Directorate of School Education (DSE) to coordinate all educational operations and service provision for the public schooling system of the whole state; </a:t>
            </a:r>
          </a:p>
          <a:p>
            <a:pPr lvl="2" algn="just">
              <a:lnSpc>
                <a:spcPct val="120000"/>
              </a:lnSpc>
              <a:spcBef>
                <a:spcPts val="0"/>
              </a:spcBef>
            </a:pPr>
            <a:r>
              <a:rPr lang="en-US" sz="3100" dirty="0" smtClean="0">
                <a:solidFill>
                  <a:srgbClr val="C00000"/>
                </a:solidFill>
                <a:cs typeface="Calibri"/>
              </a:rPr>
              <a:t>All regulation to be carried out by the proposed State School Regulatory Authority (SSRA), an independent, state-wide, regulatory body. </a:t>
            </a:r>
          </a:p>
          <a:p>
            <a:pPr marL="457200" lvl="1" indent="0" algn="just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3000" dirty="0" smtClean="0">
              <a:cs typeface="Calibri"/>
            </a:endParaRPr>
          </a:p>
          <a:p>
            <a:pPr algn="just"/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2492451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6377" y="344943"/>
            <a:ext cx="97928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  <a:latin typeface="Georgia" panose="02040502050405020303" pitchFamily="18" charset="0"/>
                <a:cs typeface="Calibri"/>
              </a:rPr>
              <a:t>Approaches to ensuring transparency and accountability for improving governance in the school education sub-sector</a:t>
            </a:r>
            <a:endParaRPr lang="en-GB" sz="2400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04967" y="1637733"/>
            <a:ext cx="9184943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C00000"/>
                </a:solidFill>
                <a:cs typeface="Calibri"/>
              </a:rPr>
              <a:t>All academic  matters,  including  standards  setting  and  curricula  in  the  State to be led by SCERT; </a:t>
            </a:r>
            <a:endParaRPr lang="en-US" sz="2800" dirty="0" smtClean="0">
              <a:solidFill>
                <a:srgbClr val="C00000"/>
              </a:solidFill>
              <a:cs typeface="Calibri"/>
            </a:endParaRPr>
          </a:p>
          <a:p>
            <a:pPr marL="342900" indent="-342900" algn="just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800" dirty="0">
              <a:solidFill>
                <a:srgbClr val="C00000"/>
              </a:solidFill>
              <a:cs typeface="Calibri"/>
            </a:endParaRPr>
          </a:p>
          <a:p>
            <a:pPr marL="342900" indent="-34290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800" dirty="0" smtClean="0">
                <a:cs typeface="Calibri"/>
              </a:rPr>
              <a:t>Boards  </a:t>
            </a:r>
            <a:r>
              <a:rPr lang="en-US" sz="2800" dirty="0">
                <a:cs typeface="Calibri"/>
              </a:rPr>
              <a:t>of  Certification/Examination: Conducting examinations and certification of competencies of students at the school-leaving stage. The Boards will assess core capacities in each learning area, but will have no role in mandating curricula (including syllabi or textbooks).</a:t>
            </a:r>
          </a:p>
        </p:txBody>
      </p:sp>
    </p:spTree>
    <p:extLst>
      <p:ext uri="{BB962C8B-B14F-4D97-AF65-F5344CB8AC3E}">
        <p14:creationId xmlns:p14="http://schemas.microsoft.com/office/powerpoint/2010/main" val="26228565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8265" y="290353"/>
            <a:ext cx="980648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  <a:latin typeface="Georgia" panose="02040502050405020303" pitchFamily="18" charset="0"/>
                <a:cs typeface="Calibri"/>
              </a:rPr>
              <a:t>Approaches to ensuring transparency and accountability for improving governance in the school education sub-sector</a:t>
            </a:r>
            <a:endParaRPr lang="en-GB" sz="2400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  <p:sp>
        <p:nvSpPr>
          <p:cNvPr id="3" name="Text Placeholder 2"/>
          <p:cNvSpPr txBox="1">
            <a:spLocks/>
          </p:cNvSpPr>
          <p:nvPr/>
        </p:nvSpPr>
        <p:spPr>
          <a:xfrm>
            <a:off x="193160" y="1462576"/>
            <a:ext cx="9414864" cy="47121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Char char="v"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" panose="020F0502020204030204" pitchFamily="34" charset="0"/>
              <a:buChar char="▫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2800" b="0" dirty="0" smtClean="0">
                <a:solidFill>
                  <a:srgbClr val="C00000"/>
                </a:solidFill>
                <a:latin typeface="Calibri"/>
                <a:cs typeface="Calibri"/>
              </a:rPr>
              <a:t>Public and private schools to be regulated on the same criteria, benchmarks, and processes, </a:t>
            </a:r>
            <a:r>
              <a:rPr lang="en-US" sz="2800" b="0" dirty="0" err="1" smtClean="0">
                <a:solidFill>
                  <a:srgbClr val="C00000"/>
                </a:solidFill>
                <a:latin typeface="Calibri"/>
                <a:cs typeface="Calibri"/>
              </a:rPr>
              <a:t>emphasising</a:t>
            </a:r>
            <a:r>
              <a:rPr lang="en-US" sz="2800" b="0" dirty="0" smtClean="0">
                <a:solidFill>
                  <a:srgbClr val="C00000"/>
                </a:solidFill>
                <a:latin typeface="Calibri"/>
                <a:cs typeface="Calibri"/>
              </a:rPr>
              <a:t> public disclosure and transparency. </a:t>
            </a:r>
          </a:p>
          <a:p>
            <a:pPr algn="just"/>
            <a:endParaRPr lang="en-US" sz="2800" b="0" dirty="0" smtClean="0">
              <a:solidFill>
                <a:srgbClr val="C00000"/>
              </a:solidFill>
              <a:latin typeface="Calibri"/>
              <a:cs typeface="Calibri"/>
            </a:endParaRPr>
          </a:p>
          <a:p>
            <a:pPr algn="just"/>
            <a:r>
              <a:rPr lang="en-US" sz="2800" b="0" dirty="0" smtClean="0">
                <a:latin typeface="Calibri"/>
                <a:cs typeface="Calibri"/>
              </a:rPr>
              <a:t>Private philanthropic efforts for quality education to be encouraged – thereby affirming the public good nature of education – while protecting parents and communities from commercial practices, including arbitrary increases in tuition fees.</a:t>
            </a:r>
          </a:p>
          <a:p>
            <a:pPr algn="just"/>
            <a:endParaRPr lang="en-US" sz="2800" b="0" dirty="0"/>
          </a:p>
        </p:txBody>
      </p:sp>
    </p:spTree>
    <p:extLst>
      <p:ext uri="{BB962C8B-B14F-4D97-AF65-F5344CB8AC3E}">
        <p14:creationId xmlns:p14="http://schemas.microsoft.com/office/powerpoint/2010/main" val="13716201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6377" y="331296"/>
            <a:ext cx="97928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  <a:latin typeface="Georgia" panose="02040502050405020303" pitchFamily="18" charset="0"/>
                <a:cs typeface="Calibri"/>
              </a:rPr>
              <a:t>Approaches to ensuring transparency and accountability for improving governance in the school education sub-sector</a:t>
            </a:r>
            <a:endParaRPr lang="en-GB" sz="2400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  <p:sp>
        <p:nvSpPr>
          <p:cNvPr id="3" name="Text Placeholder 2"/>
          <p:cNvSpPr txBox="1">
            <a:spLocks/>
          </p:cNvSpPr>
          <p:nvPr/>
        </p:nvSpPr>
        <p:spPr>
          <a:xfrm>
            <a:off x="435050" y="1446662"/>
            <a:ext cx="8784976" cy="48645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Char char="v"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" panose="020F0502020204030204" pitchFamily="34" charset="0"/>
              <a:buChar char="▫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n-US" sz="2800" b="0" dirty="0" smtClean="0">
                <a:latin typeface="Calibri"/>
                <a:cs typeface="Calibri"/>
              </a:rPr>
              <a:t>The proposed School Quality Assessment and Accreditation Framework (SQAAF) developed by each State will be used by the SSRA for its regulation of schools based on a system of accreditation.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en-US" sz="2800" b="0" dirty="0" smtClean="0">
              <a:latin typeface="Calibri"/>
              <a:cs typeface="Calibri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n-US" sz="2800" b="0" dirty="0" smtClean="0">
                <a:solidFill>
                  <a:srgbClr val="C00000"/>
                </a:solidFill>
                <a:latin typeface="Calibri"/>
                <a:cs typeface="Calibri"/>
              </a:rPr>
              <a:t>The SQAAF will be developed with wide consultation from all stakeholders in education, including teachers, other educators, school leaders, schools, parents, SMCs, SCMCs, and civil society </a:t>
            </a:r>
            <a:r>
              <a:rPr lang="en-US" sz="2800" b="0" dirty="0" err="1" smtClean="0">
                <a:solidFill>
                  <a:srgbClr val="C00000"/>
                </a:solidFill>
                <a:latin typeface="Calibri"/>
                <a:cs typeface="Calibri"/>
              </a:rPr>
              <a:t>organisations</a:t>
            </a:r>
            <a:r>
              <a:rPr lang="en-US" sz="2800" b="0" dirty="0" smtClean="0">
                <a:solidFill>
                  <a:srgbClr val="C00000"/>
                </a:solidFill>
                <a:latin typeface="Calibri"/>
                <a:cs typeface="Calibri"/>
              </a:rPr>
              <a:t>. </a:t>
            </a:r>
          </a:p>
          <a:p>
            <a:pPr algn="just"/>
            <a:endParaRPr lang="en-US" sz="1200" b="0" dirty="0"/>
          </a:p>
        </p:txBody>
      </p:sp>
    </p:spTree>
    <p:extLst>
      <p:ext uri="{BB962C8B-B14F-4D97-AF65-F5344CB8AC3E}">
        <p14:creationId xmlns:p14="http://schemas.microsoft.com/office/powerpoint/2010/main" val="25648963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6377" y="331296"/>
            <a:ext cx="97928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  <a:latin typeface="Georgia" panose="02040502050405020303" pitchFamily="18" charset="0"/>
                <a:cs typeface="Calibri"/>
              </a:rPr>
              <a:t>Approaches to ensuring transparency and accountability for improving governance in the school education sub-sector</a:t>
            </a:r>
            <a:endParaRPr lang="en-GB" sz="2400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  <p:sp>
        <p:nvSpPr>
          <p:cNvPr id="3" name="Text Placeholder 2"/>
          <p:cNvSpPr txBox="1">
            <a:spLocks/>
          </p:cNvSpPr>
          <p:nvPr/>
        </p:nvSpPr>
        <p:spPr>
          <a:xfrm>
            <a:off x="298572" y="1427853"/>
            <a:ext cx="8926760" cy="489654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Char char="v"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" panose="020F0502020204030204" pitchFamily="34" charset="0"/>
              <a:buChar char="▫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0"/>
              </a:spcBef>
            </a:pPr>
            <a:r>
              <a:rPr lang="en-US" sz="2800" b="0" dirty="0" smtClean="0"/>
              <a:t>The audit of accreditation to be done by a mechanism to be set up by the SSRA.</a:t>
            </a:r>
          </a:p>
          <a:p>
            <a:pPr algn="just">
              <a:spcBef>
                <a:spcPts val="0"/>
              </a:spcBef>
            </a:pPr>
            <a:endParaRPr lang="en-US" sz="2800" b="0" dirty="0" smtClean="0"/>
          </a:p>
          <a:p>
            <a:pPr algn="just">
              <a:spcBef>
                <a:spcPts val="0"/>
              </a:spcBef>
            </a:pPr>
            <a:r>
              <a:rPr lang="en-US" sz="2800" b="0" dirty="0" smtClean="0">
                <a:solidFill>
                  <a:srgbClr val="C00000"/>
                </a:solidFill>
              </a:rPr>
              <a:t>Public availability of information relating to accreditation and its audit and public scrutiny of all information and supporting documents regarding processes of the accreditation system will be used as a key mechanism for oversight and accountability.</a:t>
            </a:r>
          </a:p>
          <a:p>
            <a:pPr algn="just">
              <a:spcBef>
                <a:spcPts val="0"/>
              </a:spcBef>
            </a:pPr>
            <a:endParaRPr lang="en-US" sz="2800" b="0" dirty="0" smtClean="0">
              <a:solidFill>
                <a:srgbClr val="C00000"/>
              </a:solidFill>
            </a:endParaRPr>
          </a:p>
          <a:p>
            <a:pPr algn="just">
              <a:spcBef>
                <a:spcPts val="0"/>
              </a:spcBef>
            </a:pPr>
            <a:r>
              <a:rPr lang="en-US" sz="2800" b="0" dirty="0" smtClean="0"/>
              <a:t>All schools (government/public, private-aided and private-unaided schools) will be covered by this audit once in five years. Results and details of the audit will be publicly available.</a:t>
            </a:r>
          </a:p>
          <a:p>
            <a:pPr algn="just">
              <a:spcBef>
                <a:spcPts val="0"/>
              </a:spcBef>
            </a:pPr>
            <a:endParaRPr lang="en-US" sz="2400" b="0" dirty="0" smtClean="0"/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en-US" sz="2400" b="0" dirty="0"/>
          </a:p>
        </p:txBody>
      </p:sp>
    </p:spTree>
    <p:extLst>
      <p:ext uri="{BB962C8B-B14F-4D97-AF65-F5344CB8AC3E}">
        <p14:creationId xmlns:p14="http://schemas.microsoft.com/office/powerpoint/2010/main" val="13333709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56377" y="331296"/>
            <a:ext cx="97928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  <a:latin typeface="Georgia" panose="02040502050405020303" pitchFamily="18" charset="0"/>
                <a:cs typeface="Calibri"/>
              </a:rPr>
              <a:t>Approaches to ensuring transparency and accountability for improving governance in the school education sub-sector</a:t>
            </a:r>
            <a:endParaRPr lang="en-GB" sz="2400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09427" y="1610436"/>
            <a:ext cx="8911988" cy="30223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sz="2800" dirty="0"/>
              <a:t>Rendering school governance more local, effective and efficient while facilitating the sharing of resources through school complexes</a:t>
            </a:r>
            <a:r>
              <a:rPr lang="en-US" sz="2800" dirty="0" smtClean="0"/>
              <a:t>.</a:t>
            </a:r>
          </a:p>
          <a:p>
            <a:pPr marL="457200" indent="-457200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endParaRPr lang="en-US" sz="2800" dirty="0"/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sz="2800" dirty="0">
                <a:solidFill>
                  <a:srgbClr val="C00000"/>
                </a:solidFill>
              </a:rPr>
              <a:t>School Management Committees and School Complex Management Committees to take ownership </a:t>
            </a:r>
          </a:p>
        </p:txBody>
      </p:sp>
    </p:spTree>
    <p:extLst>
      <p:ext uri="{BB962C8B-B14F-4D97-AF65-F5344CB8AC3E}">
        <p14:creationId xmlns:p14="http://schemas.microsoft.com/office/powerpoint/2010/main" val="28225520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3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D34817"/>
      </a:accent1>
      <a:accent2>
        <a:srgbClr val="263576"/>
      </a:accent2>
      <a:accent3>
        <a:srgbClr val="1B9147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40479</TotalTime>
  <Words>1232</Words>
  <Application>Microsoft Office PowerPoint</Application>
  <PresentationFormat>A4 Paper (210x297 mm)</PresentationFormat>
  <Paragraphs>113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National Research Foundation</dc:title>
  <dc:creator>Anish Madhavan</dc:creator>
  <cp:lastModifiedBy>Kasturirangan</cp:lastModifiedBy>
  <cp:revision>592</cp:revision>
  <cp:lastPrinted>2019-08-08T05:55:31Z</cp:lastPrinted>
  <dcterms:created xsi:type="dcterms:W3CDTF">2018-11-10T13:15:44Z</dcterms:created>
  <dcterms:modified xsi:type="dcterms:W3CDTF">2019-08-09T03:49:06Z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9a70571-31c6-4603-80c1-ef2fb871a62a_Enabled">
    <vt:lpwstr>True</vt:lpwstr>
  </property>
  <property fmtid="{D5CDD505-2E9C-101B-9397-08002B2CF9AE}" pid="3" name="MSIP_Label_b9a70571-31c6-4603-80c1-ef2fb871a62a_SiteId">
    <vt:lpwstr>258ac4e4-146a-411e-9dc8-79a9e12fd6da</vt:lpwstr>
  </property>
  <property fmtid="{D5CDD505-2E9C-101B-9397-08002B2CF9AE}" pid="4" name="MSIP_Label_b9a70571-31c6-4603-80c1-ef2fb871a62a_Ref">
    <vt:lpwstr>https://api.informationprotection.azure.com/api/258ac4e4-146a-411e-9dc8-79a9e12fd6da</vt:lpwstr>
  </property>
  <property fmtid="{D5CDD505-2E9C-101B-9397-08002B2CF9AE}" pid="5" name="MSIP_Label_b9a70571-31c6-4603-80c1-ef2fb871a62a_Owner">
    <vt:lpwstr>abehar@wipro.com</vt:lpwstr>
  </property>
  <property fmtid="{D5CDD505-2E9C-101B-9397-08002B2CF9AE}" pid="6" name="MSIP_Label_b9a70571-31c6-4603-80c1-ef2fb871a62a_SetDate">
    <vt:lpwstr>2018-11-19T15:46:19.4225618+05:30</vt:lpwstr>
  </property>
  <property fmtid="{D5CDD505-2E9C-101B-9397-08002B2CF9AE}" pid="7" name="MSIP_Label_b9a70571-31c6-4603-80c1-ef2fb871a62a_Name">
    <vt:lpwstr>Internal and Restricted</vt:lpwstr>
  </property>
  <property fmtid="{D5CDD505-2E9C-101B-9397-08002B2CF9AE}" pid="8" name="MSIP_Label_b9a70571-31c6-4603-80c1-ef2fb871a62a_Application">
    <vt:lpwstr>Microsoft Azure Information Protection</vt:lpwstr>
  </property>
  <property fmtid="{D5CDD505-2E9C-101B-9397-08002B2CF9AE}" pid="9" name="MSIP_Label_b9a70571-31c6-4603-80c1-ef2fb871a62a_Extended_MSFT_Method">
    <vt:lpwstr>Automatic</vt:lpwstr>
  </property>
  <property fmtid="{D5CDD505-2E9C-101B-9397-08002B2CF9AE}" pid="10" name="Sensitivity">
    <vt:lpwstr>Internal and Restricted</vt:lpwstr>
  </property>
</Properties>
</file>